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tiff" ContentType="image/tiff"/>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1.xml" ContentType="application/vnd.openxmlformats-officedocument.presentationml.tags+xml"/>
  <Override PartName="/ppt/notesSlides/notesSlide18.xml" ContentType="application/vnd.openxmlformats-officedocument.presentationml.notesSlide+xml"/>
  <Override PartName="/ppt/tags/tag2.xml" ContentType="application/vnd.openxmlformats-officedocument.presentationml.tags+xml"/>
  <Override PartName="/ppt/notesSlides/notesSlide19.xml" ContentType="application/vnd.openxmlformats-officedocument.presentationml.notesSlide+xml"/>
  <Override PartName="/ppt/tags/tag3.xml" ContentType="application/vnd.openxmlformats-officedocument.presentationml.tags+xml"/>
  <Override PartName="/ppt/notesSlides/notesSlide20.xml" ContentType="application/vnd.openxmlformats-officedocument.presentationml.notesSlide+xml"/>
  <Override PartName="/ppt/tags/tag4.xml" ContentType="application/vnd.openxmlformats-officedocument.presentationml.tag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61" r:id="rId1"/>
  </p:sldMasterIdLst>
  <p:notesMasterIdLst>
    <p:notesMasterId r:id="rId38"/>
  </p:notesMasterIdLst>
  <p:handoutMasterIdLst>
    <p:handoutMasterId r:id="rId39"/>
  </p:handoutMasterIdLst>
  <p:sldIdLst>
    <p:sldId id="355" r:id="rId2"/>
    <p:sldId id="843" r:id="rId3"/>
    <p:sldId id="548" r:id="rId4"/>
    <p:sldId id="520" r:id="rId5"/>
    <p:sldId id="844" r:id="rId6"/>
    <p:sldId id="842" r:id="rId7"/>
    <p:sldId id="522" r:id="rId8"/>
    <p:sldId id="524" r:id="rId9"/>
    <p:sldId id="525" r:id="rId10"/>
    <p:sldId id="526" r:id="rId11"/>
    <p:sldId id="527" r:id="rId12"/>
    <p:sldId id="550" r:id="rId13"/>
    <p:sldId id="528" r:id="rId14"/>
    <p:sldId id="553" r:id="rId15"/>
    <p:sldId id="551" r:id="rId16"/>
    <p:sldId id="529" r:id="rId17"/>
    <p:sldId id="566" r:id="rId18"/>
    <p:sldId id="540" r:id="rId19"/>
    <p:sldId id="265" r:id="rId20"/>
    <p:sldId id="532" r:id="rId21"/>
    <p:sldId id="535" r:id="rId22"/>
    <p:sldId id="533" r:id="rId23"/>
    <p:sldId id="562" r:id="rId24"/>
    <p:sldId id="563" r:id="rId25"/>
    <p:sldId id="564" r:id="rId26"/>
    <p:sldId id="565" r:id="rId27"/>
    <p:sldId id="555" r:id="rId28"/>
    <p:sldId id="556" r:id="rId29"/>
    <p:sldId id="557" r:id="rId30"/>
    <p:sldId id="839" r:id="rId31"/>
    <p:sldId id="561" r:id="rId32"/>
    <p:sldId id="840" r:id="rId33"/>
    <p:sldId id="558" r:id="rId34"/>
    <p:sldId id="841" r:id="rId35"/>
    <p:sldId id="521" r:id="rId36"/>
    <p:sldId id="534" r:id="rId37"/>
  </p:sldIdLst>
  <p:sldSz cx="9144000" cy="6858000" type="screen4x3"/>
  <p:notesSz cx="7315200" cy="9601200"/>
  <p:defaultTextStyle>
    <a:defPPr>
      <a:defRPr lang="en-US"/>
    </a:defPPr>
    <a:lvl1pPr algn="l" rtl="0" eaLnBrk="0" fontAlgn="base" hangingPunct="0">
      <a:spcBef>
        <a:spcPct val="0"/>
      </a:spcBef>
      <a:spcAft>
        <a:spcPct val="0"/>
      </a:spcAft>
      <a:defRPr sz="2400" b="1" kern="1200">
        <a:solidFill>
          <a:schemeClr val="tx1"/>
        </a:solidFill>
        <a:latin typeface="Tekton" charset="0"/>
        <a:ea typeface="ＭＳ Ｐゴシック" charset="0"/>
        <a:cs typeface="ＭＳ Ｐゴシック" charset="0"/>
      </a:defRPr>
    </a:lvl1pPr>
    <a:lvl2pPr marL="457200" algn="l" rtl="0" eaLnBrk="0" fontAlgn="base" hangingPunct="0">
      <a:spcBef>
        <a:spcPct val="0"/>
      </a:spcBef>
      <a:spcAft>
        <a:spcPct val="0"/>
      </a:spcAft>
      <a:defRPr sz="2400" b="1" kern="1200">
        <a:solidFill>
          <a:schemeClr val="tx1"/>
        </a:solidFill>
        <a:latin typeface="Tekton" charset="0"/>
        <a:ea typeface="ＭＳ Ｐゴシック" charset="0"/>
        <a:cs typeface="ＭＳ Ｐゴシック" charset="0"/>
      </a:defRPr>
    </a:lvl2pPr>
    <a:lvl3pPr marL="914400" algn="l" rtl="0" eaLnBrk="0" fontAlgn="base" hangingPunct="0">
      <a:spcBef>
        <a:spcPct val="0"/>
      </a:spcBef>
      <a:spcAft>
        <a:spcPct val="0"/>
      </a:spcAft>
      <a:defRPr sz="2400" b="1" kern="1200">
        <a:solidFill>
          <a:schemeClr val="tx1"/>
        </a:solidFill>
        <a:latin typeface="Tekton" charset="0"/>
        <a:ea typeface="ＭＳ Ｐゴシック" charset="0"/>
        <a:cs typeface="ＭＳ Ｐゴシック" charset="0"/>
      </a:defRPr>
    </a:lvl3pPr>
    <a:lvl4pPr marL="1371600" algn="l" rtl="0" eaLnBrk="0" fontAlgn="base" hangingPunct="0">
      <a:spcBef>
        <a:spcPct val="0"/>
      </a:spcBef>
      <a:spcAft>
        <a:spcPct val="0"/>
      </a:spcAft>
      <a:defRPr sz="2400" b="1" kern="1200">
        <a:solidFill>
          <a:schemeClr val="tx1"/>
        </a:solidFill>
        <a:latin typeface="Tekton" charset="0"/>
        <a:ea typeface="ＭＳ Ｐゴシック" charset="0"/>
        <a:cs typeface="ＭＳ Ｐゴシック" charset="0"/>
      </a:defRPr>
    </a:lvl4pPr>
    <a:lvl5pPr marL="1828800" algn="l" rtl="0" eaLnBrk="0" fontAlgn="base" hangingPunct="0">
      <a:spcBef>
        <a:spcPct val="0"/>
      </a:spcBef>
      <a:spcAft>
        <a:spcPct val="0"/>
      </a:spcAft>
      <a:defRPr sz="2400" b="1" kern="1200">
        <a:solidFill>
          <a:schemeClr val="tx1"/>
        </a:solidFill>
        <a:latin typeface="Tekton" charset="0"/>
        <a:ea typeface="ＭＳ Ｐゴシック" charset="0"/>
        <a:cs typeface="ＭＳ Ｐゴシック" charset="0"/>
      </a:defRPr>
    </a:lvl5pPr>
    <a:lvl6pPr marL="2286000" algn="l" defTabSz="457200" rtl="0" eaLnBrk="1" latinLnBrk="0" hangingPunct="1">
      <a:defRPr sz="2400" b="1" kern="1200">
        <a:solidFill>
          <a:schemeClr val="tx1"/>
        </a:solidFill>
        <a:latin typeface="Tekton" charset="0"/>
        <a:ea typeface="ＭＳ Ｐゴシック" charset="0"/>
        <a:cs typeface="ＭＳ Ｐゴシック" charset="0"/>
      </a:defRPr>
    </a:lvl6pPr>
    <a:lvl7pPr marL="2743200" algn="l" defTabSz="457200" rtl="0" eaLnBrk="1" latinLnBrk="0" hangingPunct="1">
      <a:defRPr sz="2400" b="1" kern="1200">
        <a:solidFill>
          <a:schemeClr val="tx1"/>
        </a:solidFill>
        <a:latin typeface="Tekton" charset="0"/>
        <a:ea typeface="ＭＳ Ｐゴシック" charset="0"/>
        <a:cs typeface="ＭＳ Ｐゴシック" charset="0"/>
      </a:defRPr>
    </a:lvl7pPr>
    <a:lvl8pPr marL="3200400" algn="l" defTabSz="457200" rtl="0" eaLnBrk="1" latinLnBrk="0" hangingPunct="1">
      <a:defRPr sz="2400" b="1" kern="1200">
        <a:solidFill>
          <a:schemeClr val="tx1"/>
        </a:solidFill>
        <a:latin typeface="Tekton" charset="0"/>
        <a:ea typeface="ＭＳ Ｐゴシック" charset="0"/>
        <a:cs typeface="ＭＳ Ｐゴシック" charset="0"/>
      </a:defRPr>
    </a:lvl8pPr>
    <a:lvl9pPr marL="3657600" algn="l" defTabSz="457200" rtl="0" eaLnBrk="1" latinLnBrk="0" hangingPunct="1">
      <a:defRPr sz="2400" b="1" kern="1200">
        <a:solidFill>
          <a:schemeClr val="tx1"/>
        </a:solidFill>
        <a:latin typeface="Tekton"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1" userDrawn="1">
          <p15:clr>
            <a:srgbClr val="A4A3A4"/>
          </p15:clr>
        </p15:guide>
        <p15:guide id="2" pos="2304"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2AE29"/>
    <a:srgbClr val="FFFF66"/>
    <a:srgbClr val="33CCFF"/>
    <a:srgbClr val="FF7C80"/>
    <a:srgbClr val="FFFF00"/>
    <a:srgbClr val="FF3300"/>
    <a:srgbClr val="99CCFF"/>
    <a:srgbClr val="FF99FF"/>
    <a:srgbClr val="CC00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8635"/>
    <p:restoredTop sz="94638"/>
  </p:normalViewPr>
  <p:slideViewPr>
    <p:cSldViewPr snapToObjects="1">
      <p:cViewPr varScale="1">
        <p:scale>
          <a:sx n="124" d="100"/>
          <a:sy n="124" d="100"/>
        </p:scale>
        <p:origin x="168" y="136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Objects="1">
      <p:cViewPr varScale="1">
        <p:scale>
          <a:sx n="139" d="100"/>
          <a:sy n="139" d="100"/>
        </p:scale>
        <p:origin x="2184" y="184"/>
      </p:cViewPr>
      <p:guideLst>
        <p:guide orient="horz" pos="3021"/>
        <p:guide pos="2304"/>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handoutMaster" Target="handoutMasters/handout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338" name="Rectangle 6"/>
          <p:cNvSpPr>
            <a:spLocks noChangeArrowheads="1"/>
          </p:cNvSpPr>
          <p:nvPr/>
        </p:nvSpPr>
        <p:spPr bwMode="auto">
          <a:xfrm>
            <a:off x="411238" y="306289"/>
            <a:ext cx="2825448" cy="30124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lIns="60423" tIns="23501" rIns="60423" bIns="23501">
            <a:spAutoFit/>
          </a:bodyPr>
          <a:lstStyle/>
          <a:p>
            <a:pPr marL="214313" indent="-214313" defTabSz="857250">
              <a:lnSpc>
                <a:spcPct val="97000"/>
              </a:lnSpc>
              <a:spcBef>
                <a:spcPct val="49000"/>
              </a:spcBef>
            </a:pPr>
            <a:r>
              <a:rPr lang="en-US" sz="1700" dirty="0">
                <a:latin typeface="Comic Sans MS" charset="0"/>
                <a:cs typeface="Tahoma" charset="0"/>
              </a:rPr>
              <a:t>CMSC 411</a:t>
            </a:r>
          </a:p>
        </p:txBody>
      </p:sp>
      <p:sp>
        <p:nvSpPr>
          <p:cNvPr id="14339" name="Rectangle 7"/>
          <p:cNvSpPr>
            <a:spLocks noChangeArrowheads="1"/>
          </p:cNvSpPr>
          <p:nvPr/>
        </p:nvSpPr>
        <p:spPr bwMode="auto">
          <a:xfrm>
            <a:off x="4197048" y="306289"/>
            <a:ext cx="2612571" cy="30124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lIns="60423" tIns="23501" rIns="60423" bIns="23501">
            <a:spAutoFit/>
          </a:bodyPr>
          <a:lstStyle/>
          <a:p>
            <a:pPr marL="214313" indent="-214313" algn="r" defTabSz="857250">
              <a:lnSpc>
                <a:spcPct val="97000"/>
              </a:lnSpc>
              <a:spcBef>
                <a:spcPct val="49000"/>
              </a:spcBef>
            </a:pPr>
            <a:r>
              <a:rPr lang="en-US" sz="1700">
                <a:latin typeface="Comic Sans MS" charset="0"/>
                <a:cs typeface="Tahoma" charset="0"/>
              </a:rPr>
              <a:t> page </a:t>
            </a:r>
            <a:fld id="{01765BEC-2037-E344-9E90-094008C8E87E}" type="slidenum">
              <a:rPr lang="en-US" sz="1700">
                <a:latin typeface="Comic Sans MS" charset="0"/>
                <a:cs typeface="Tahoma" charset="0"/>
              </a:rPr>
              <a:pPr marL="214313" indent="-214313" algn="r" defTabSz="857250">
                <a:lnSpc>
                  <a:spcPct val="97000"/>
                </a:lnSpc>
                <a:spcBef>
                  <a:spcPct val="49000"/>
                </a:spcBef>
              </a:pPr>
              <a:t>‹#›</a:t>
            </a:fld>
            <a:endParaRPr lang="en-US" sz="1700">
              <a:latin typeface="Comic Sans MS" charset="0"/>
              <a:cs typeface="Tahoma" charset="0"/>
            </a:endParaRPr>
          </a:p>
        </p:txBody>
      </p:sp>
      <p:sp>
        <p:nvSpPr>
          <p:cNvPr id="14340" name="Rectangle 8"/>
          <p:cNvSpPr>
            <a:spLocks noChangeArrowheads="1"/>
          </p:cNvSpPr>
          <p:nvPr/>
        </p:nvSpPr>
        <p:spPr bwMode="auto">
          <a:xfrm>
            <a:off x="2884715" y="295871"/>
            <a:ext cx="1770743" cy="30124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lIns="60423" tIns="23501" rIns="60423" bIns="23501">
            <a:spAutoFit/>
          </a:bodyPr>
          <a:lstStyle/>
          <a:p>
            <a:pPr marL="214313" indent="-214313" defTabSz="857250">
              <a:lnSpc>
                <a:spcPct val="97000"/>
              </a:lnSpc>
            </a:pPr>
            <a:r>
              <a:rPr lang="en-US" sz="1700" dirty="0">
                <a:latin typeface="Comic Sans MS" charset="0"/>
                <a:cs typeface="Tahoma" charset="0"/>
              </a:rPr>
              <a:t>Lecture 3</a:t>
            </a:r>
          </a:p>
        </p:txBody>
      </p:sp>
      <p:sp>
        <p:nvSpPr>
          <p:cNvPr id="14341" name="Rectangle 9"/>
          <p:cNvSpPr>
            <a:spLocks noChangeArrowheads="1"/>
          </p:cNvSpPr>
          <p:nvPr/>
        </p:nvSpPr>
        <p:spPr bwMode="auto">
          <a:xfrm>
            <a:off x="572106" y="9199068"/>
            <a:ext cx="3465285" cy="24956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lIns="60423" tIns="23501" rIns="60423" bIns="23501">
            <a:spAutoFit/>
          </a:bodyPr>
          <a:lstStyle/>
          <a:p>
            <a:pPr marL="214313" indent="-214313" defTabSz="857250">
              <a:lnSpc>
                <a:spcPct val="118000"/>
              </a:lnSpc>
            </a:pPr>
            <a:r>
              <a:rPr lang="en-US" sz="1200" dirty="0">
                <a:latin typeface="Comic Sans MS" charset="0"/>
                <a:cs typeface="Tahoma" charset="0"/>
              </a:rPr>
              <a:t>Instructor: Dr. </a:t>
            </a:r>
            <a:r>
              <a:rPr lang="en-US" sz="1200" dirty="0" err="1">
                <a:latin typeface="Comic Sans MS" charset="0"/>
                <a:cs typeface="Tahoma" charset="0"/>
              </a:rPr>
              <a:t>Simsek</a:t>
            </a:r>
            <a:endParaRPr lang="en-US" sz="1200" dirty="0">
              <a:latin typeface="Comic Sans MS" charset="0"/>
              <a:cs typeface="Tahoma" charset="0"/>
            </a:endParaRPr>
          </a:p>
        </p:txBody>
      </p:sp>
    </p:spTree>
    <p:extLst>
      <p:ext uri="{BB962C8B-B14F-4D97-AF65-F5344CB8AC3E}">
        <p14:creationId xmlns:p14="http://schemas.microsoft.com/office/powerpoint/2010/main" val="194094295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4"/>
          <p:cNvSpPr>
            <a:spLocks noGrp="1" noRot="1" noChangeAspect="1" noChangeArrowheads="1" noTextEdit="1"/>
          </p:cNvSpPr>
          <p:nvPr>
            <p:ph type="sldImg" idx="2"/>
          </p:nvPr>
        </p:nvSpPr>
        <p:spPr bwMode="auto">
          <a:xfrm>
            <a:off x="1255713" y="1200150"/>
            <a:ext cx="4806950" cy="36052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sp>
      <p:sp>
        <p:nvSpPr>
          <p:cNvPr id="15363" name="Rectangle 8"/>
          <p:cNvSpPr>
            <a:spLocks noChangeArrowheads="1"/>
          </p:cNvSpPr>
          <p:nvPr/>
        </p:nvSpPr>
        <p:spPr bwMode="auto">
          <a:xfrm>
            <a:off x="411239" y="689670"/>
            <a:ext cx="3012924" cy="30124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lIns="60423" tIns="23501" rIns="60423" bIns="23501">
            <a:spAutoFit/>
          </a:bodyPr>
          <a:lstStyle/>
          <a:p>
            <a:pPr marL="214313" indent="-214313" defTabSz="857250">
              <a:lnSpc>
                <a:spcPct val="97000"/>
              </a:lnSpc>
              <a:spcBef>
                <a:spcPct val="49000"/>
              </a:spcBef>
            </a:pPr>
            <a:r>
              <a:rPr lang="en-US" sz="1700" b="0">
                <a:latin typeface="Comic Sans MS" charset="0"/>
                <a:cs typeface="Tahoma" charset="0"/>
              </a:rPr>
              <a:t>Comp 411 Lectures, Fall ‘06</a:t>
            </a:r>
          </a:p>
        </p:txBody>
      </p:sp>
      <p:sp>
        <p:nvSpPr>
          <p:cNvPr id="15364" name="Rectangle 9"/>
          <p:cNvSpPr>
            <a:spLocks noChangeArrowheads="1"/>
          </p:cNvSpPr>
          <p:nvPr/>
        </p:nvSpPr>
        <p:spPr bwMode="auto">
          <a:xfrm>
            <a:off x="3424162" y="689670"/>
            <a:ext cx="2611362" cy="30124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lIns="60423" tIns="23501" rIns="60423" bIns="23501">
            <a:spAutoFit/>
          </a:bodyPr>
          <a:lstStyle/>
          <a:p>
            <a:pPr marL="214313" indent="-214313" algn="r" defTabSz="857250">
              <a:lnSpc>
                <a:spcPct val="97000"/>
              </a:lnSpc>
              <a:spcBef>
                <a:spcPct val="49000"/>
              </a:spcBef>
            </a:pPr>
            <a:r>
              <a:rPr lang="en-US" sz="1700" b="0">
                <a:latin typeface="Comic Sans MS" charset="0"/>
                <a:cs typeface="Tahoma" charset="0"/>
              </a:rPr>
              <a:t>Notes for slide </a:t>
            </a:r>
            <a:fld id="{6F2591C6-CB0A-DD4B-8585-84076CAE21B1}" type="slidenum">
              <a:rPr lang="en-US" sz="1700" b="0">
                <a:latin typeface="Comic Sans MS" charset="0"/>
                <a:cs typeface="Tahoma" charset="0"/>
              </a:rPr>
              <a:pPr marL="214313" indent="-214313" algn="r" defTabSz="857250">
                <a:lnSpc>
                  <a:spcPct val="97000"/>
                </a:lnSpc>
                <a:spcBef>
                  <a:spcPct val="49000"/>
                </a:spcBef>
              </a:pPr>
              <a:t>‹#›</a:t>
            </a:fld>
            <a:endParaRPr lang="en-US" sz="1700" b="0">
              <a:latin typeface="Comic Sans MS" charset="0"/>
              <a:cs typeface="Tahoma" charset="0"/>
            </a:endParaRPr>
          </a:p>
        </p:txBody>
      </p:sp>
      <p:sp>
        <p:nvSpPr>
          <p:cNvPr id="15365" name="Rectangle 11"/>
          <p:cNvSpPr>
            <a:spLocks noChangeArrowheads="1"/>
          </p:cNvSpPr>
          <p:nvPr/>
        </p:nvSpPr>
        <p:spPr bwMode="auto">
          <a:xfrm>
            <a:off x="406400" y="9042797"/>
            <a:ext cx="3470124" cy="24956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lIns="60423" tIns="23501" rIns="60423" bIns="23501">
            <a:spAutoFit/>
          </a:bodyPr>
          <a:lstStyle/>
          <a:p>
            <a:pPr marL="214313" indent="-214313" defTabSz="857250">
              <a:lnSpc>
                <a:spcPct val="118000"/>
              </a:lnSpc>
            </a:pPr>
            <a:r>
              <a:rPr lang="en-US" sz="1200" b="0">
                <a:latin typeface="Comic Sans MS" charset="0"/>
                <a:cs typeface="Tahoma" charset="0"/>
              </a:rPr>
              <a:t>Leonard McMillan  </a:t>
            </a:r>
            <a:fld id="{7E5D46D1-B9A4-6245-B0F8-BF7B3A54F431}" type="datetime1">
              <a:rPr lang="en-US" sz="1200" b="0">
                <a:latin typeface="Comic Sans MS" charset="0"/>
                <a:cs typeface="Tahoma" charset="0"/>
              </a:rPr>
              <a:pPr marL="214313" indent="-214313" defTabSz="857250">
                <a:lnSpc>
                  <a:spcPct val="118000"/>
                </a:lnSpc>
              </a:pPr>
              <a:t>9/14/22</a:t>
            </a:fld>
            <a:r>
              <a:rPr lang="en-US" sz="1200" b="0">
                <a:latin typeface="Comic Sans MS" charset="0"/>
                <a:cs typeface="Tahoma" charset="0"/>
              </a:rPr>
              <a:t>  </a:t>
            </a:r>
            <a:fld id="{90601714-7525-F44B-9272-C066F004CC4E}" type="datetime10">
              <a:rPr lang="en-US" sz="1200" b="0">
                <a:latin typeface="Comic Sans MS" charset="0"/>
                <a:cs typeface="Tahoma" charset="0"/>
              </a:rPr>
              <a:pPr marL="214313" indent="-214313" defTabSz="857250">
                <a:lnSpc>
                  <a:spcPct val="118000"/>
                </a:lnSpc>
              </a:pPr>
              <a:t>14:03</a:t>
            </a:fld>
            <a:endParaRPr lang="en-US" sz="1200" b="0">
              <a:latin typeface="Comic Sans MS" charset="0"/>
              <a:cs typeface="Tahoma" charset="0"/>
            </a:endParaRPr>
          </a:p>
        </p:txBody>
      </p:sp>
    </p:spTree>
    <p:extLst>
      <p:ext uri="{BB962C8B-B14F-4D97-AF65-F5344CB8AC3E}">
        <p14:creationId xmlns:p14="http://schemas.microsoft.com/office/powerpoint/2010/main" val="1515334237"/>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Times New Roman" pitchFamily="18" charset="0"/>
        <a:ea typeface="ＭＳ Ｐゴシック" charset="-128"/>
        <a:cs typeface="ＭＳ Ｐゴシック" charset="-128"/>
      </a:defRPr>
    </a:lvl1pPr>
    <a:lvl2pPr marL="457200" algn="l" rtl="0" eaLnBrk="0" fontAlgn="base" hangingPunct="0">
      <a:spcBef>
        <a:spcPct val="30000"/>
      </a:spcBef>
      <a:spcAft>
        <a:spcPct val="0"/>
      </a:spcAft>
      <a:defRPr sz="1200" kern="1200">
        <a:solidFill>
          <a:schemeClr val="tx1"/>
        </a:solidFill>
        <a:latin typeface="Times New Roman" pitchFamily="18" charset="0"/>
        <a:ea typeface="ＭＳ Ｐゴシック" charset="-128"/>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ＭＳ Ｐゴシック" charset="-128"/>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ＭＳ Ｐゴシック" charset="-128"/>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ＭＳ Ｐゴシック"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1026"/>
          <p:cNvSpPr>
            <a:spLocks noGrp="1" noRot="1" noChangeAspect="1" noChangeArrowheads="1" noTextEdit="1"/>
          </p:cNvSpPr>
          <p:nvPr>
            <p:ph type="sldImg"/>
          </p:nvPr>
        </p:nvSpPr>
        <p:spPr/>
      </p:sp>
      <p:sp>
        <p:nvSpPr>
          <p:cNvPr id="17410" name="Rectangle 1027"/>
          <p:cNvSpPr>
            <a:spLocks noGrp="1" noChangeArrowheads="1"/>
          </p:cNvSpPr>
          <p:nvPr>
            <p:ph type="body" idx="1"/>
          </p:nvPr>
        </p:nvSpPr>
        <p:spPr bwMode="auto">
          <a:xfrm>
            <a:off x="976086" y="4560988"/>
            <a:ext cx="5363029" cy="4317206"/>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lIns="96711" tIns="48355" rIns="96711" bIns="48355"/>
          <a:lstStyle/>
          <a:p>
            <a:endParaRPr lang="en-US">
              <a:latin typeface="Times New Roman" charset="0"/>
              <a:ea typeface="ＭＳ Ｐゴシック" charset="0"/>
              <a:cs typeface="Tahoma"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Rectangle 2"/>
          <p:cNvSpPr>
            <a:spLocks noGrp="1" noChangeArrowheads="1"/>
          </p:cNvSpPr>
          <p:nvPr>
            <p:ph type="hdr" sz="quarter" idx="4294967295"/>
          </p:nvPr>
        </p:nvSpPr>
        <p:spPr bwMode="auto">
          <a:xfrm>
            <a:off x="0" y="1"/>
            <a:ext cx="2415419" cy="629245"/>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b="1">
                <a:solidFill>
                  <a:schemeClr val="tx1"/>
                </a:solidFill>
                <a:latin typeface="Tekton" charset="0"/>
                <a:ea typeface="ＭＳ Ｐゴシック" charset="0"/>
                <a:cs typeface="ＭＳ Ｐゴシック" charset="0"/>
              </a:defRPr>
            </a:lvl1pPr>
            <a:lvl2pPr marL="742950" indent="-285750">
              <a:defRPr sz="2400" b="1">
                <a:solidFill>
                  <a:schemeClr val="tx1"/>
                </a:solidFill>
                <a:latin typeface="Tekton" charset="0"/>
                <a:ea typeface="ＭＳ Ｐゴシック" charset="0"/>
              </a:defRPr>
            </a:lvl2pPr>
            <a:lvl3pPr marL="1143000" indent="-228600">
              <a:defRPr sz="2400" b="1">
                <a:solidFill>
                  <a:schemeClr val="tx1"/>
                </a:solidFill>
                <a:latin typeface="Tekton" charset="0"/>
                <a:ea typeface="ＭＳ Ｐゴシック" charset="0"/>
              </a:defRPr>
            </a:lvl3pPr>
            <a:lvl4pPr marL="1600200" indent="-228600">
              <a:defRPr sz="2400" b="1">
                <a:solidFill>
                  <a:schemeClr val="tx1"/>
                </a:solidFill>
                <a:latin typeface="Tekton" charset="0"/>
                <a:ea typeface="ＭＳ Ｐゴシック" charset="0"/>
              </a:defRPr>
            </a:lvl4pPr>
            <a:lvl5pPr marL="2057400" indent="-228600">
              <a:defRPr sz="2400" b="1">
                <a:solidFill>
                  <a:schemeClr val="tx1"/>
                </a:solidFill>
                <a:latin typeface="Tekton" charset="0"/>
                <a:ea typeface="ＭＳ Ｐゴシック" charset="0"/>
              </a:defRPr>
            </a:lvl5pPr>
            <a:lvl6pPr marL="2514600" indent="-228600" algn="r" eaLnBrk="0" fontAlgn="base" hangingPunct="0">
              <a:spcBef>
                <a:spcPct val="0"/>
              </a:spcBef>
              <a:spcAft>
                <a:spcPct val="0"/>
              </a:spcAft>
              <a:defRPr sz="2400" b="1">
                <a:solidFill>
                  <a:schemeClr val="tx1"/>
                </a:solidFill>
                <a:latin typeface="Tekton" charset="0"/>
                <a:ea typeface="ＭＳ Ｐゴシック" charset="0"/>
              </a:defRPr>
            </a:lvl6pPr>
            <a:lvl7pPr marL="2971800" indent="-228600" algn="r" eaLnBrk="0" fontAlgn="base" hangingPunct="0">
              <a:spcBef>
                <a:spcPct val="0"/>
              </a:spcBef>
              <a:spcAft>
                <a:spcPct val="0"/>
              </a:spcAft>
              <a:defRPr sz="2400" b="1">
                <a:solidFill>
                  <a:schemeClr val="tx1"/>
                </a:solidFill>
                <a:latin typeface="Tekton" charset="0"/>
                <a:ea typeface="ＭＳ Ｐゴシック" charset="0"/>
              </a:defRPr>
            </a:lvl7pPr>
            <a:lvl8pPr marL="3429000" indent="-228600" algn="r" eaLnBrk="0" fontAlgn="base" hangingPunct="0">
              <a:spcBef>
                <a:spcPct val="0"/>
              </a:spcBef>
              <a:spcAft>
                <a:spcPct val="0"/>
              </a:spcAft>
              <a:defRPr sz="2400" b="1">
                <a:solidFill>
                  <a:schemeClr val="tx1"/>
                </a:solidFill>
                <a:latin typeface="Tekton" charset="0"/>
                <a:ea typeface="ＭＳ Ｐゴシック" charset="0"/>
              </a:defRPr>
            </a:lvl8pPr>
            <a:lvl9pPr marL="3886200" indent="-228600" algn="r" eaLnBrk="0" fontAlgn="base" hangingPunct="0">
              <a:spcBef>
                <a:spcPct val="0"/>
              </a:spcBef>
              <a:spcAft>
                <a:spcPct val="0"/>
              </a:spcAft>
              <a:defRPr sz="2400" b="1">
                <a:solidFill>
                  <a:schemeClr val="tx1"/>
                </a:solidFill>
                <a:latin typeface="Tekton" charset="0"/>
                <a:ea typeface="ＭＳ Ｐゴシック" charset="0"/>
              </a:defRPr>
            </a:lvl9pPr>
          </a:lstStyle>
          <a:p>
            <a:r>
              <a:rPr lang="en-US"/>
              <a:t>Morgan Kaufmann Publishers</a:t>
            </a:r>
          </a:p>
        </p:txBody>
      </p:sp>
      <p:sp>
        <p:nvSpPr>
          <p:cNvPr id="55298" name="Rectangle 3"/>
          <p:cNvSpPr>
            <a:spLocks noGrp="1" noChangeArrowheads="1"/>
          </p:cNvSpPr>
          <p:nvPr>
            <p:ph type="dt" sz="quarter" idx="4294967295"/>
          </p:nvPr>
        </p:nvSpPr>
        <p:spPr bwMode="auto">
          <a:xfrm>
            <a:off x="3156857" y="1"/>
            <a:ext cx="2415419" cy="629245"/>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b="1">
                <a:solidFill>
                  <a:schemeClr val="tx1"/>
                </a:solidFill>
                <a:latin typeface="Tekton" charset="0"/>
                <a:ea typeface="ＭＳ Ｐゴシック" charset="0"/>
                <a:cs typeface="ＭＳ Ｐゴシック" charset="0"/>
              </a:defRPr>
            </a:lvl1pPr>
            <a:lvl2pPr marL="742950" indent="-285750">
              <a:defRPr sz="2400" b="1">
                <a:solidFill>
                  <a:schemeClr val="tx1"/>
                </a:solidFill>
                <a:latin typeface="Tekton" charset="0"/>
                <a:ea typeface="ＭＳ Ｐゴシック" charset="0"/>
              </a:defRPr>
            </a:lvl2pPr>
            <a:lvl3pPr marL="1143000" indent="-228600">
              <a:defRPr sz="2400" b="1">
                <a:solidFill>
                  <a:schemeClr val="tx1"/>
                </a:solidFill>
                <a:latin typeface="Tekton" charset="0"/>
                <a:ea typeface="ＭＳ Ｐゴシック" charset="0"/>
              </a:defRPr>
            </a:lvl3pPr>
            <a:lvl4pPr marL="1600200" indent="-228600">
              <a:defRPr sz="2400" b="1">
                <a:solidFill>
                  <a:schemeClr val="tx1"/>
                </a:solidFill>
                <a:latin typeface="Tekton" charset="0"/>
                <a:ea typeface="ＭＳ Ｐゴシック" charset="0"/>
              </a:defRPr>
            </a:lvl4pPr>
            <a:lvl5pPr marL="2057400" indent="-228600">
              <a:defRPr sz="2400" b="1">
                <a:solidFill>
                  <a:schemeClr val="tx1"/>
                </a:solidFill>
                <a:latin typeface="Tekton" charset="0"/>
                <a:ea typeface="ＭＳ Ｐゴシック" charset="0"/>
              </a:defRPr>
            </a:lvl5pPr>
            <a:lvl6pPr marL="2514600" indent="-228600" algn="r" eaLnBrk="0" fontAlgn="base" hangingPunct="0">
              <a:spcBef>
                <a:spcPct val="0"/>
              </a:spcBef>
              <a:spcAft>
                <a:spcPct val="0"/>
              </a:spcAft>
              <a:defRPr sz="2400" b="1">
                <a:solidFill>
                  <a:schemeClr val="tx1"/>
                </a:solidFill>
                <a:latin typeface="Tekton" charset="0"/>
                <a:ea typeface="ＭＳ Ｐゴシック" charset="0"/>
              </a:defRPr>
            </a:lvl6pPr>
            <a:lvl7pPr marL="2971800" indent="-228600" algn="r" eaLnBrk="0" fontAlgn="base" hangingPunct="0">
              <a:spcBef>
                <a:spcPct val="0"/>
              </a:spcBef>
              <a:spcAft>
                <a:spcPct val="0"/>
              </a:spcAft>
              <a:defRPr sz="2400" b="1">
                <a:solidFill>
                  <a:schemeClr val="tx1"/>
                </a:solidFill>
                <a:latin typeface="Tekton" charset="0"/>
                <a:ea typeface="ＭＳ Ｐゴシック" charset="0"/>
              </a:defRPr>
            </a:lvl7pPr>
            <a:lvl8pPr marL="3429000" indent="-228600" algn="r" eaLnBrk="0" fontAlgn="base" hangingPunct="0">
              <a:spcBef>
                <a:spcPct val="0"/>
              </a:spcBef>
              <a:spcAft>
                <a:spcPct val="0"/>
              </a:spcAft>
              <a:defRPr sz="2400" b="1">
                <a:solidFill>
                  <a:schemeClr val="tx1"/>
                </a:solidFill>
                <a:latin typeface="Tekton" charset="0"/>
                <a:ea typeface="ＭＳ Ｐゴシック" charset="0"/>
              </a:defRPr>
            </a:lvl8pPr>
            <a:lvl9pPr marL="3886200" indent="-228600" algn="r" eaLnBrk="0" fontAlgn="base" hangingPunct="0">
              <a:spcBef>
                <a:spcPct val="0"/>
              </a:spcBef>
              <a:spcAft>
                <a:spcPct val="0"/>
              </a:spcAft>
              <a:defRPr sz="2400" b="1">
                <a:solidFill>
                  <a:schemeClr val="tx1"/>
                </a:solidFill>
                <a:latin typeface="Tekton" charset="0"/>
                <a:ea typeface="ＭＳ Ｐゴシック" charset="0"/>
              </a:defRPr>
            </a:lvl9pPr>
          </a:lstStyle>
          <a:p>
            <a:fld id="{1836AC20-8714-F942-ABF8-30F1272AA73D}" type="datetime4">
              <a:rPr lang="en-US"/>
              <a:pPr/>
              <a:t>September 14, 2022</a:t>
            </a:fld>
            <a:endParaRPr lang="en-US"/>
          </a:p>
        </p:txBody>
      </p:sp>
      <p:sp>
        <p:nvSpPr>
          <p:cNvPr id="55299" name="Rectangle 6"/>
          <p:cNvSpPr>
            <a:spLocks noGrp="1" noChangeArrowheads="1"/>
          </p:cNvSpPr>
          <p:nvPr>
            <p:ph type="ftr" sz="quarter" idx="4294967295"/>
          </p:nvPr>
        </p:nvSpPr>
        <p:spPr bwMode="auto">
          <a:xfrm>
            <a:off x="0" y="11970248"/>
            <a:ext cx="2415419" cy="629245"/>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b="1">
                <a:solidFill>
                  <a:schemeClr val="tx1"/>
                </a:solidFill>
                <a:latin typeface="Tekton" charset="0"/>
                <a:ea typeface="ＭＳ Ｐゴシック" charset="0"/>
                <a:cs typeface="ＭＳ Ｐゴシック" charset="0"/>
              </a:defRPr>
            </a:lvl1pPr>
            <a:lvl2pPr marL="742950" indent="-285750">
              <a:defRPr sz="2400" b="1">
                <a:solidFill>
                  <a:schemeClr val="tx1"/>
                </a:solidFill>
                <a:latin typeface="Tekton" charset="0"/>
                <a:ea typeface="ＭＳ Ｐゴシック" charset="0"/>
              </a:defRPr>
            </a:lvl2pPr>
            <a:lvl3pPr marL="1143000" indent="-228600">
              <a:defRPr sz="2400" b="1">
                <a:solidFill>
                  <a:schemeClr val="tx1"/>
                </a:solidFill>
                <a:latin typeface="Tekton" charset="0"/>
                <a:ea typeface="ＭＳ Ｐゴシック" charset="0"/>
              </a:defRPr>
            </a:lvl3pPr>
            <a:lvl4pPr marL="1600200" indent="-228600">
              <a:defRPr sz="2400" b="1">
                <a:solidFill>
                  <a:schemeClr val="tx1"/>
                </a:solidFill>
                <a:latin typeface="Tekton" charset="0"/>
                <a:ea typeface="ＭＳ Ｐゴシック" charset="0"/>
              </a:defRPr>
            </a:lvl4pPr>
            <a:lvl5pPr marL="2057400" indent="-228600">
              <a:defRPr sz="2400" b="1">
                <a:solidFill>
                  <a:schemeClr val="tx1"/>
                </a:solidFill>
                <a:latin typeface="Tekton" charset="0"/>
                <a:ea typeface="ＭＳ Ｐゴシック" charset="0"/>
              </a:defRPr>
            </a:lvl5pPr>
            <a:lvl6pPr marL="2514600" indent="-228600" algn="r" eaLnBrk="0" fontAlgn="base" hangingPunct="0">
              <a:spcBef>
                <a:spcPct val="0"/>
              </a:spcBef>
              <a:spcAft>
                <a:spcPct val="0"/>
              </a:spcAft>
              <a:defRPr sz="2400" b="1">
                <a:solidFill>
                  <a:schemeClr val="tx1"/>
                </a:solidFill>
                <a:latin typeface="Tekton" charset="0"/>
                <a:ea typeface="ＭＳ Ｐゴシック" charset="0"/>
              </a:defRPr>
            </a:lvl6pPr>
            <a:lvl7pPr marL="2971800" indent="-228600" algn="r" eaLnBrk="0" fontAlgn="base" hangingPunct="0">
              <a:spcBef>
                <a:spcPct val="0"/>
              </a:spcBef>
              <a:spcAft>
                <a:spcPct val="0"/>
              </a:spcAft>
              <a:defRPr sz="2400" b="1">
                <a:solidFill>
                  <a:schemeClr val="tx1"/>
                </a:solidFill>
                <a:latin typeface="Tekton" charset="0"/>
                <a:ea typeface="ＭＳ Ｐゴシック" charset="0"/>
              </a:defRPr>
            </a:lvl7pPr>
            <a:lvl8pPr marL="3429000" indent="-228600" algn="r" eaLnBrk="0" fontAlgn="base" hangingPunct="0">
              <a:spcBef>
                <a:spcPct val="0"/>
              </a:spcBef>
              <a:spcAft>
                <a:spcPct val="0"/>
              </a:spcAft>
              <a:defRPr sz="2400" b="1">
                <a:solidFill>
                  <a:schemeClr val="tx1"/>
                </a:solidFill>
                <a:latin typeface="Tekton" charset="0"/>
                <a:ea typeface="ＭＳ Ｐゴシック" charset="0"/>
              </a:defRPr>
            </a:lvl8pPr>
            <a:lvl9pPr marL="3886200" indent="-228600" algn="r" eaLnBrk="0" fontAlgn="base" hangingPunct="0">
              <a:spcBef>
                <a:spcPct val="0"/>
              </a:spcBef>
              <a:spcAft>
                <a:spcPct val="0"/>
              </a:spcAft>
              <a:defRPr sz="2400" b="1">
                <a:solidFill>
                  <a:schemeClr val="tx1"/>
                </a:solidFill>
                <a:latin typeface="Tekton" charset="0"/>
                <a:ea typeface="ＭＳ Ｐゴシック" charset="0"/>
              </a:defRPr>
            </a:lvl9pPr>
          </a:lstStyle>
          <a:p>
            <a:r>
              <a:rPr lang="en-US"/>
              <a:t>Chapter 1 — Computer Abstractions and Technology</a:t>
            </a:r>
          </a:p>
        </p:txBody>
      </p:sp>
      <p:sp>
        <p:nvSpPr>
          <p:cNvPr id="55300" name="Rectangle 7"/>
          <p:cNvSpPr>
            <a:spLocks noGrp="1" noChangeArrowheads="1"/>
          </p:cNvSpPr>
          <p:nvPr>
            <p:ph type="sldNum" sz="quarter" idx="4294967295"/>
          </p:nvPr>
        </p:nvSpPr>
        <p:spPr bwMode="auto">
          <a:xfrm>
            <a:off x="3156857" y="11970248"/>
            <a:ext cx="2415419" cy="629245"/>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b="1">
                <a:solidFill>
                  <a:schemeClr val="tx1"/>
                </a:solidFill>
                <a:latin typeface="Tekton" charset="0"/>
                <a:ea typeface="ＭＳ Ｐゴシック" charset="0"/>
                <a:cs typeface="ＭＳ Ｐゴシック" charset="0"/>
              </a:defRPr>
            </a:lvl1pPr>
            <a:lvl2pPr marL="742950" indent="-285750">
              <a:defRPr sz="2400" b="1">
                <a:solidFill>
                  <a:schemeClr val="tx1"/>
                </a:solidFill>
                <a:latin typeface="Tekton" charset="0"/>
                <a:ea typeface="ＭＳ Ｐゴシック" charset="0"/>
              </a:defRPr>
            </a:lvl2pPr>
            <a:lvl3pPr marL="1143000" indent="-228600">
              <a:defRPr sz="2400" b="1">
                <a:solidFill>
                  <a:schemeClr val="tx1"/>
                </a:solidFill>
                <a:latin typeface="Tekton" charset="0"/>
                <a:ea typeface="ＭＳ Ｐゴシック" charset="0"/>
              </a:defRPr>
            </a:lvl3pPr>
            <a:lvl4pPr marL="1600200" indent="-228600">
              <a:defRPr sz="2400" b="1">
                <a:solidFill>
                  <a:schemeClr val="tx1"/>
                </a:solidFill>
                <a:latin typeface="Tekton" charset="0"/>
                <a:ea typeface="ＭＳ Ｐゴシック" charset="0"/>
              </a:defRPr>
            </a:lvl4pPr>
            <a:lvl5pPr marL="2057400" indent="-228600">
              <a:defRPr sz="2400" b="1">
                <a:solidFill>
                  <a:schemeClr val="tx1"/>
                </a:solidFill>
                <a:latin typeface="Tekton" charset="0"/>
                <a:ea typeface="ＭＳ Ｐゴシック" charset="0"/>
              </a:defRPr>
            </a:lvl5pPr>
            <a:lvl6pPr marL="2514600" indent="-228600" algn="r" eaLnBrk="0" fontAlgn="base" hangingPunct="0">
              <a:spcBef>
                <a:spcPct val="0"/>
              </a:spcBef>
              <a:spcAft>
                <a:spcPct val="0"/>
              </a:spcAft>
              <a:defRPr sz="2400" b="1">
                <a:solidFill>
                  <a:schemeClr val="tx1"/>
                </a:solidFill>
                <a:latin typeface="Tekton" charset="0"/>
                <a:ea typeface="ＭＳ Ｐゴシック" charset="0"/>
              </a:defRPr>
            </a:lvl6pPr>
            <a:lvl7pPr marL="2971800" indent="-228600" algn="r" eaLnBrk="0" fontAlgn="base" hangingPunct="0">
              <a:spcBef>
                <a:spcPct val="0"/>
              </a:spcBef>
              <a:spcAft>
                <a:spcPct val="0"/>
              </a:spcAft>
              <a:defRPr sz="2400" b="1">
                <a:solidFill>
                  <a:schemeClr val="tx1"/>
                </a:solidFill>
                <a:latin typeface="Tekton" charset="0"/>
                <a:ea typeface="ＭＳ Ｐゴシック" charset="0"/>
              </a:defRPr>
            </a:lvl7pPr>
            <a:lvl8pPr marL="3429000" indent="-228600" algn="r" eaLnBrk="0" fontAlgn="base" hangingPunct="0">
              <a:spcBef>
                <a:spcPct val="0"/>
              </a:spcBef>
              <a:spcAft>
                <a:spcPct val="0"/>
              </a:spcAft>
              <a:defRPr sz="2400" b="1">
                <a:solidFill>
                  <a:schemeClr val="tx1"/>
                </a:solidFill>
                <a:latin typeface="Tekton" charset="0"/>
                <a:ea typeface="ＭＳ Ｐゴシック" charset="0"/>
              </a:defRPr>
            </a:lvl8pPr>
            <a:lvl9pPr marL="3886200" indent="-228600" algn="r" eaLnBrk="0" fontAlgn="base" hangingPunct="0">
              <a:spcBef>
                <a:spcPct val="0"/>
              </a:spcBef>
              <a:spcAft>
                <a:spcPct val="0"/>
              </a:spcAft>
              <a:defRPr sz="2400" b="1">
                <a:solidFill>
                  <a:schemeClr val="tx1"/>
                </a:solidFill>
                <a:latin typeface="Tekton" charset="0"/>
                <a:ea typeface="ＭＳ Ｐゴシック" charset="0"/>
              </a:defRPr>
            </a:lvl9pPr>
          </a:lstStyle>
          <a:p>
            <a:fld id="{51898603-0617-2344-9195-FE06CD7091DF}" type="slidenum">
              <a:rPr lang="en-US"/>
              <a:pPr/>
              <a:t>12</a:t>
            </a:fld>
            <a:endParaRPr lang="en-US"/>
          </a:p>
        </p:txBody>
      </p:sp>
      <p:sp>
        <p:nvSpPr>
          <p:cNvPr id="55301" name="Rectangle 2"/>
          <p:cNvSpPr>
            <a:spLocks noGrp="1" noRot="1" noChangeAspect="1" noChangeArrowheads="1" noTextEdit="1"/>
          </p:cNvSpPr>
          <p:nvPr>
            <p:ph type="sldImg"/>
          </p:nvPr>
        </p:nvSpPr>
        <p:spPr/>
      </p:sp>
      <p:sp>
        <p:nvSpPr>
          <p:cNvPr id="55302" name="Rectangle 3"/>
          <p:cNvSpPr>
            <a:spLocks noGrp="1" noChangeArrowheads="1"/>
          </p:cNvSpPr>
          <p:nvPr>
            <p:ph type="body" idx="1"/>
          </p:nvPr>
        </p:nvSpPr>
        <p:spPr bwMode="auto">
          <a:xfrm>
            <a:off x="557591" y="5984082"/>
            <a:ext cx="4458305" cy="5671542"/>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AU">
              <a:latin typeface="Times New Roman" charset="0"/>
              <a:ea typeface="ＭＳ Ｐゴシック" charset="0"/>
              <a:cs typeface="ＭＳ Ｐゴシック"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2"/>
          <p:cNvSpPr>
            <a:spLocks noGrp="1" noChangeArrowheads="1"/>
          </p:cNvSpPr>
          <p:nvPr>
            <p:ph type="body" idx="1"/>
          </p:nvPr>
        </p:nvSpPr>
        <p:spPr bwMode="auto">
          <a:xfrm>
            <a:off x="742648" y="5986166"/>
            <a:ext cx="4088190" cy="5669458"/>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 uri="{FAA26D3D-D897-4be2-8F04-BA451C77F1D7}">
              <ma14:placeholderFlag xmlns:ma14="http://schemas.microsoft.com/office/mac/drawingml/2011/main" xmlns="" val="1"/>
            </a:ext>
          </a:extLst>
        </p:spPr>
        <p:txBody>
          <a:bodyPr lIns="86407" tIns="42445" rIns="86407" bIns="42445"/>
          <a:lstStyle/>
          <a:p>
            <a:endParaRPr lang="en-US">
              <a:latin typeface="Times New Roman" charset="0"/>
              <a:ea typeface="ＭＳ Ｐゴシック" charset="0"/>
              <a:cs typeface="Tahoma" charset="0"/>
            </a:endParaRPr>
          </a:p>
        </p:txBody>
      </p:sp>
      <p:sp>
        <p:nvSpPr>
          <p:cNvPr id="57346" name="Rectangle 3"/>
          <p:cNvSpPr>
            <a:spLocks noGrp="1" noRot="1" noChangeAspect="1" noChangeArrowheads="1" noTextEdit="1"/>
          </p:cNvSpPr>
          <p:nvPr>
            <p:ph type="sldImg"/>
          </p:nvPr>
        </p:nvSpPr>
        <p:spPr>
          <a:xfrm>
            <a:off x="-349250" y="954088"/>
            <a:ext cx="6273800" cy="4706937"/>
          </a:xfrm>
          <a:ln w="12700" cap="flat">
            <a:solidFill>
              <a:schemeClr val="tx1"/>
            </a:solidFill>
            <a:miter lim="800000"/>
            <a:headEnd/>
            <a:tailEnd/>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Rectangle 2"/>
          <p:cNvSpPr>
            <a:spLocks noGrp="1" noChangeArrowheads="1"/>
          </p:cNvSpPr>
          <p:nvPr>
            <p:ph type="hdr" sz="quarter" idx="4294967295"/>
          </p:nvPr>
        </p:nvSpPr>
        <p:spPr bwMode="auto">
          <a:xfrm>
            <a:off x="0" y="1"/>
            <a:ext cx="2415419" cy="629245"/>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b="1">
                <a:solidFill>
                  <a:schemeClr val="tx1"/>
                </a:solidFill>
                <a:latin typeface="Tekton" charset="0"/>
                <a:ea typeface="ＭＳ Ｐゴシック" charset="0"/>
                <a:cs typeface="ＭＳ Ｐゴシック" charset="0"/>
              </a:defRPr>
            </a:lvl1pPr>
            <a:lvl2pPr marL="742950" indent="-285750">
              <a:defRPr sz="2400" b="1">
                <a:solidFill>
                  <a:schemeClr val="tx1"/>
                </a:solidFill>
                <a:latin typeface="Tekton" charset="0"/>
                <a:ea typeface="ＭＳ Ｐゴシック" charset="0"/>
              </a:defRPr>
            </a:lvl2pPr>
            <a:lvl3pPr marL="1143000" indent="-228600">
              <a:defRPr sz="2400" b="1">
                <a:solidFill>
                  <a:schemeClr val="tx1"/>
                </a:solidFill>
                <a:latin typeface="Tekton" charset="0"/>
                <a:ea typeface="ＭＳ Ｐゴシック" charset="0"/>
              </a:defRPr>
            </a:lvl3pPr>
            <a:lvl4pPr marL="1600200" indent="-228600">
              <a:defRPr sz="2400" b="1">
                <a:solidFill>
                  <a:schemeClr val="tx1"/>
                </a:solidFill>
                <a:latin typeface="Tekton" charset="0"/>
                <a:ea typeface="ＭＳ Ｐゴシック" charset="0"/>
              </a:defRPr>
            </a:lvl4pPr>
            <a:lvl5pPr marL="2057400" indent="-228600">
              <a:defRPr sz="2400" b="1">
                <a:solidFill>
                  <a:schemeClr val="tx1"/>
                </a:solidFill>
                <a:latin typeface="Tekton" charset="0"/>
                <a:ea typeface="ＭＳ Ｐゴシック" charset="0"/>
              </a:defRPr>
            </a:lvl5pPr>
            <a:lvl6pPr marL="2514600" indent="-228600" algn="r" eaLnBrk="0" fontAlgn="base" hangingPunct="0">
              <a:spcBef>
                <a:spcPct val="0"/>
              </a:spcBef>
              <a:spcAft>
                <a:spcPct val="0"/>
              </a:spcAft>
              <a:defRPr sz="2400" b="1">
                <a:solidFill>
                  <a:schemeClr val="tx1"/>
                </a:solidFill>
                <a:latin typeface="Tekton" charset="0"/>
                <a:ea typeface="ＭＳ Ｐゴシック" charset="0"/>
              </a:defRPr>
            </a:lvl6pPr>
            <a:lvl7pPr marL="2971800" indent="-228600" algn="r" eaLnBrk="0" fontAlgn="base" hangingPunct="0">
              <a:spcBef>
                <a:spcPct val="0"/>
              </a:spcBef>
              <a:spcAft>
                <a:spcPct val="0"/>
              </a:spcAft>
              <a:defRPr sz="2400" b="1">
                <a:solidFill>
                  <a:schemeClr val="tx1"/>
                </a:solidFill>
                <a:latin typeface="Tekton" charset="0"/>
                <a:ea typeface="ＭＳ Ｐゴシック" charset="0"/>
              </a:defRPr>
            </a:lvl7pPr>
            <a:lvl8pPr marL="3429000" indent="-228600" algn="r" eaLnBrk="0" fontAlgn="base" hangingPunct="0">
              <a:spcBef>
                <a:spcPct val="0"/>
              </a:spcBef>
              <a:spcAft>
                <a:spcPct val="0"/>
              </a:spcAft>
              <a:defRPr sz="2400" b="1">
                <a:solidFill>
                  <a:schemeClr val="tx1"/>
                </a:solidFill>
                <a:latin typeface="Tekton" charset="0"/>
                <a:ea typeface="ＭＳ Ｐゴシック" charset="0"/>
              </a:defRPr>
            </a:lvl8pPr>
            <a:lvl9pPr marL="3886200" indent="-228600" algn="r" eaLnBrk="0" fontAlgn="base" hangingPunct="0">
              <a:spcBef>
                <a:spcPct val="0"/>
              </a:spcBef>
              <a:spcAft>
                <a:spcPct val="0"/>
              </a:spcAft>
              <a:defRPr sz="2400" b="1">
                <a:solidFill>
                  <a:schemeClr val="tx1"/>
                </a:solidFill>
                <a:latin typeface="Tekton" charset="0"/>
                <a:ea typeface="ＭＳ Ｐゴシック" charset="0"/>
              </a:defRPr>
            </a:lvl9pPr>
          </a:lstStyle>
          <a:p>
            <a:r>
              <a:rPr lang="en-US"/>
              <a:t>Morgan Kaufmann Publishers</a:t>
            </a:r>
          </a:p>
        </p:txBody>
      </p:sp>
      <p:sp>
        <p:nvSpPr>
          <p:cNvPr id="59394" name="Rectangle 3"/>
          <p:cNvSpPr>
            <a:spLocks noGrp="1" noChangeArrowheads="1"/>
          </p:cNvSpPr>
          <p:nvPr>
            <p:ph type="dt" sz="quarter" idx="4294967295"/>
          </p:nvPr>
        </p:nvSpPr>
        <p:spPr bwMode="auto">
          <a:xfrm>
            <a:off x="3156857" y="1"/>
            <a:ext cx="2415419" cy="629245"/>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b="1">
                <a:solidFill>
                  <a:schemeClr val="tx1"/>
                </a:solidFill>
                <a:latin typeface="Tekton" charset="0"/>
                <a:ea typeface="ＭＳ Ｐゴシック" charset="0"/>
                <a:cs typeface="ＭＳ Ｐゴシック" charset="0"/>
              </a:defRPr>
            </a:lvl1pPr>
            <a:lvl2pPr marL="742950" indent="-285750">
              <a:defRPr sz="2400" b="1">
                <a:solidFill>
                  <a:schemeClr val="tx1"/>
                </a:solidFill>
                <a:latin typeface="Tekton" charset="0"/>
                <a:ea typeface="ＭＳ Ｐゴシック" charset="0"/>
              </a:defRPr>
            </a:lvl2pPr>
            <a:lvl3pPr marL="1143000" indent="-228600">
              <a:defRPr sz="2400" b="1">
                <a:solidFill>
                  <a:schemeClr val="tx1"/>
                </a:solidFill>
                <a:latin typeface="Tekton" charset="0"/>
                <a:ea typeface="ＭＳ Ｐゴシック" charset="0"/>
              </a:defRPr>
            </a:lvl3pPr>
            <a:lvl4pPr marL="1600200" indent="-228600">
              <a:defRPr sz="2400" b="1">
                <a:solidFill>
                  <a:schemeClr val="tx1"/>
                </a:solidFill>
                <a:latin typeface="Tekton" charset="0"/>
                <a:ea typeface="ＭＳ Ｐゴシック" charset="0"/>
              </a:defRPr>
            </a:lvl4pPr>
            <a:lvl5pPr marL="2057400" indent="-228600">
              <a:defRPr sz="2400" b="1">
                <a:solidFill>
                  <a:schemeClr val="tx1"/>
                </a:solidFill>
                <a:latin typeface="Tekton" charset="0"/>
                <a:ea typeface="ＭＳ Ｐゴシック" charset="0"/>
              </a:defRPr>
            </a:lvl5pPr>
            <a:lvl6pPr marL="2514600" indent="-228600" algn="r" eaLnBrk="0" fontAlgn="base" hangingPunct="0">
              <a:spcBef>
                <a:spcPct val="0"/>
              </a:spcBef>
              <a:spcAft>
                <a:spcPct val="0"/>
              </a:spcAft>
              <a:defRPr sz="2400" b="1">
                <a:solidFill>
                  <a:schemeClr val="tx1"/>
                </a:solidFill>
                <a:latin typeface="Tekton" charset="0"/>
                <a:ea typeface="ＭＳ Ｐゴシック" charset="0"/>
              </a:defRPr>
            </a:lvl6pPr>
            <a:lvl7pPr marL="2971800" indent="-228600" algn="r" eaLnBrk="0" fontAlgn="base" hangingPunct="0">
              <a:spcBef>
                <a:spcPct val="0"/>
              </a:spcBef>
              <a:spcAft>
                <a:spcPct val="0"/>
              </a:spcAft>
              <a:defRPr sz="2400" b="1">
                <a:solidFill>
                  <a:schemeClr val="tx1"/>
                </a:solidFill>
                <a:latin typeface="Tekton" charset="0"/>
                <a:ea typeface="ＭＳ Ｐゴシック" charset="0"/>
              </a:defRPr>
            </a:lvl7pPr>
            <a:lvl8pPr marL="3429000" indent="-228600" algn="r" eaLnBrk="0" fontAlgn="base" hangingPunct="0">
              <a:spcBef>
                <a:spcPct val="0"/>
              </a:spcBef>
              <a:spcAft>
                <a:spcPct val="0"/>
              </a:spcAft>
              <a:defRPr sz="2400" b="1">
                <a:solidFill>
                  <a:schemeClr val="tx1"/>
                </a:solidFill>
                <a:latin typeface="Tekton" charset="0"/>
                <a:ea typeface="ＭＳ Ｐゴシック" charset="0"/>
              </a:defRPr>
            </a:lvl8pPr>
            <a:lvl9pPr marL="3886200" indent="-228600" algn="r" eaLnBrk="0" fontAlgn="base" hangingPunct="0">
              <a:spcBef>
                <a:spcPct val="0"/>
              </a:spcBef>
              <a:spcAft>
                <a:spcPct val="0"/>
              </a:spcAft>
              <a:defRPr sz="2400" b="1">
                <a:solidFill>
                  <a:schemeClr val="tx1"/>
                </a:solidFill>
                <a:latin typeface="Tekton" charset="0"/>
                <a:ea typeface="ＭＳ Ｐゴシック" charset="0"/>
              </a:defRPr>
            </a:lvl9pPr>
          </a:lstStyle>
          <a:p>
            <a:fld id="{F6FF616A-8992-7D46-8A67-AF153CCAAF7D}" type="datetime4">
              <a:rPr lang="en-US"/>
              <a:pPr/>
              <a:t>September 14, 2022</a:t>
            </a:fld>
            <a:endParaRPr lang="en-US"/>
          </a:p>
        </p:txBody>
      </p:sp>
      <p:sp>
        <p:nvSpPr>
          <p:cNvPr id="59395" name="Rectangle 6"/>
          <p:cNvSpPr>
            <a:spLocks noGrp="1" noChangeArrowheads="1"/>
          </p:cNvSpPr>
          <p:nvPr>
            <p:ph type="ftr" sz="quarter" idx="4294967295"/>
          </p:nvPr>
        </p:nvSpPr>
        <p:spPr bwMode="auto">
          <a:xfrm>
            <a:off x="0" y="11970248"/>
            <a:ext cx="2415419" cy="629245"/>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b="1">
                <a:solidFill>
                  <a:schemeClr val="tx1"/>
                </a:solidFill>
                <a:latin typeface="Tekton" charset="0"/>
                <a:ea typeface="ＭＳ Ｐゴシック" charset="0"/>
                <a:cs typeface="ＭＳ Ｐゴシック" charset="0"/>
              </a:defRPr>
            </a:lvl1pPr>
            <a:lvl2pPr marL="742950" indent="-285750">
              <a:defRPr sz="2400" b="1">
                <a:solidFill>
                  <a:schemeClr val="tx1"/>
                </a:solidFill>
                <a:latin typeface="Tekton" charset="0"/>
                <a:ea typeface="ＭＳ Ｐゴシック" charset="0"/>
              </a:defRPr>
            </a:lvl2pPr>
            <a:lvl3pPr marL="1143000" indent="-228600">
              <a:defRPr sz="2400" b="1">
                <a:solidFill>
                  <a:schemeClr val="tx1"/>
                </a:solidFill>
                <a:latin typeface="Tekton" charset="0"/>
                <a:ea typeface="ＭＳ Ｐゴシック" charset="0"/>
              </a:defRPr>
            </a:lvl3pPr>
            <a:lvl4pPr marL="1600200" indent="-228600">
              <a:defRPr sz="2400" b="1">
                <a:solidFill>
                  <a:schemeClr val="tx1"/>
                </a:solidFill>
                <a:latin typeface="Tekton" charset="0"/>
                <a:ea typeface="ＭＳ Ｐゴシック" charset="0"/>
              </a:defRPr>
            </a:lvl4pPr>
            <a:lvl5pPr marL="2057400" indent="-228600">
              <a:defRPr sz="2400" b="1">
                <a:solidFill>
                  <a:schemeClr val="tx1"/>
                </a:solidFill>
                <a:latin typeface="Tekton" charset="0"/>
                <a:ea typeface="ＭＳ Ｐゴシック" charset="0"/>
              </a:defRPr>
            </a:lvl5pPr>
            <a:lvl6pPr marL="2514600" indent="-228600" algn="r" eaLnBrk="0" fontAlgn="base" hangingPunct="0">
              <a:spcBef>
                <a:spcPct val="0"/>
              </a:spcBef>
              <a:spcAft>
                <a:spcPct val="0"/>
              </a:spcAft>
              <a:defRPr sz="2400" b="1">
                <a:solidFill>
                  <a:schemeClr val="tx1"/>
                </a:solidFill>
                <a:latin typeface="Tekton" charset="0"/>
                <a:ea typeface="ＭＳ Ｐゴシック" charset="0"/>
              </a:defRPr>
            </a:lvl6pPr>
            <a:lvl7pPr marL="2971800" indent="-228600" algn="r" eaLnBrk="0" fontAlgn="base" hangingPunct="0">
              <a:spcBef>
                <a:spcPct val="0"/>
              </a:spcBef>
              <a:spcAft>
                <a:spcPct val="0"/>
              </a:spcAft>
              <a:defRPr sz="2400" b="1">
                <a:solidFill>
                  <a:schemeClr val="tx1"/>
                </a:solidFill>
                <a:latin typeface="Tekton" charset="0"/>
                <a:ea typeface="ＭＳ Ｐゴシック" charset="0"/>
              </a:defRPr>
            </a:lvl7pPr>
            <a:lvl8pPr marL="3429000" indent="-228600" algn="r" eaLnBrk="0" fontAlgn="base" hangingPunct="0">
              <a:spcBef>
                <a:spcPct val="0"/>
              </a:spcBef>
              <a:spcAft>
                <a:spcPct val="0"/>
              </a:spcAft>
              <a:defRPr sz="2400" b="1">
                <a:solidFill>
                  <a:schemeClr val="tx1"/>
                </a:solidFill>
                <a:latin typeface="Tekton" charset="0"/>
                <a:ea typeface="ＭＳ Ｐゴシック" charset="0"/>
              </a:defRPr>
            </a:lvl8pPr>
            <a:lvl9pPr marL="3886200" indent="-228600" algn="r" eaLnBrk="0" fontAlgn="base" hangingPunct="0">
              <a:spcBef>
                <a:spcPct val="0"/>
              </a:spcBef>
              <a:spcAft>
                <a:spcPct val="0"/>
              </a:spcAft>
              <a:defRPr sz="2400" b="1">
                <a:solidFill>
                  <a:schemeClr val="tx1"/>
                </a:solidFill>
                <a:latin typeface="Tekton" charset="0"/>
                <a:ea typeface="ＭＳ Ｐゴシック" charset="0"/>
              </a:defRPr>
            </a:lvl9pPr>
          </a:lstStyle>
          <a:p>
            <a:r>
              <a:rPr lang="en-US"/>
              <a:t>Chapter 1 — Computer Abstractions and Technology</a:t>
            </a:r>
          </a:p>
        </p:txBody>
      </p:sp>
      <p:sp>
        <p:nvSpPr>
          <p:cNvPr id="59396" name="Rectangle 7"/>
          <p:cNvSpPr>
            <a:spLocks noGrp="1" noChangeArrowheads="1"/>
          </p:cNvSpPr>
          <p:nvPr>
            <p:ph type="sldNum" sz="quarter" idx="4294967295"/>
          </p:nvPr>
        </p:nvSpPr>
        <p:spPr bwMode="auto">
          <a:xfrm>
            <a:off x="3156857" y="11970248"/>
            <a:ext cx="2415419" cy="629245"/>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b="1">
                <a:solidFill>
                  <a:schemeClr val="tx1"/>
                </a:solidFill>
                <a:latin typeface="Tekton" charset="0"/>
                <a:ea typeface="ＭＳ Ｐゴシック" charset="0"/>
                <a:cs typeface="ＭＳ Ｐゴシック" charset="0"/>
              </a:defRPr>
            </a:lvl1pPr>
            <a:lvl2pPr marL="742950" indent="-285750">
              <a:defRPr sz="2400" b="1">
                <a:solidFill>
                  <a:schemeClr val="tx1"/>
                </a:solidFill>
                <a:latin typeface="Tekton" charset="0"/>
                <a:ea typeface="ＭＳ Ｐゴシック" charset="0"/>
              </a:defRPr>
            </a:lvl2pPr>
            <a:lvl3pPr marL="1143000" indent="-228600">
              <a:defRPr sz="2400" b="1">
                <a:solidFill>
                  <a:schemeClr val="tx1"/>
                </a:solidFill>
                <a:latin typeface="Tekton" charset="0"/>
                <a:ea typeface="ＭＳ Ｐゴシック" charset="0"/>
              </a:defRPr>
            </a:lvl3pPr>
            <a:lvl4pPr marL="1600200" indent="-228600">
              <a:defRPr sz="2400" b="1">
                <a:solidFill>
                  <a:schemeClr val="tx1"/>
                </a:solidFill>
                <a:latin typeface="Tekton" charset="0"/>
                <a:ea typeface="ＭＳ Ｐゴシック" charset="0"/>
              </a:defRPr>
            </a:lvl4pPr>
            <a:lvl5pPr marL="2057400" indent="-228600">
              <a:defRPr sz="2400" b="1">
                <a:solidFill>
                  <a:schemeClr val="tx1"/>
                </a:solidFill>
                <a:latin typeface="Tekton" charset="0"/>
                <a:ea typeface="ＭＳ Ｐゴシック" charset="0"/>
              </a:defRPr>
            </a:lvl5pPr>
            <a:lvl6pPr marL="2514600" indent="-228600" algn="r" eaLnBrk="0" fontAlgn="base" hangingPunct="0">
              <a:spcBef>
                <a:spcPct val="0"/>
              </a:spcBef>
              <a:spcAft>
                <a:spcPct val="0"/>
              </a:spcAft>
              <a:defRPr sz="2400" b="1">
                <a:solidFill>
                  <a:schemeClr val="tx1"/>
                </a:solidFill>
                <a:latin typeface="Tekton" charset="0"/>
                <a:ea typeface="ＭＳ Ｐゴシック" charset="0"/>
              </a:defRPr>
            </a:lvl6pPr>
            <a:lvl7pPr marL="2971800" indent="-228600" algn="r" eaLnBrk="0" fontAlgn="base" hangingPunct="0">
              <a:spcBef>
                <a:spcPct val="0"/>
              </a:spcBef>
              <a:spcAft>
                <a:spcPct val="0"/>
              </a:spcAft>
              <a:defRPr sz="2400" b="1">
                <a:solidFill>
                  <a:schemeClr val="tx1"/>
                </a:solidFill>
                <a:latin typeface="Tekton" charset="0"/>
                <a:ea typeface="ＭＳ Ｐゴシック" charset="0"/>
              </a:defRPr>
            </a:lvl7pPr>
            <a:lvl8pPr marL="3429000" indent="-228600" algn="r" eaLnBrk="0" fontAlgn="base" hangingPunct="0">
              <a:spcBef>
                <a:spcPct val="0"/>
              </a:spcBef>
              <a:spcAft>
                <a:spcPct val="0"/>
              </a:spcAft>
              <a:defRPr sz="2400" b="1">
                <a:solidFill>
                  <a:schemeClr val="tx1"/>
                </a:solidFill>
                <a:latin typeface="Tekton" charset="0"/>
                <a:ea typeface="ＭＳ Ｐゴシック" charset="0"/>
              </a:defRPr>
            </a:lvl8pPr>
            <a:lvl9pPr marL="3886200" indent="-228600" algn="r" eaLnBrk="0" fontAlgn="base" hangingPunct="0">
              <a:spcBef>
                <a:spcPct val="0"/>
              </a:spcBef>
              <a:spcAft>
                <a:spcPct val="0"/>
              </a:spcAft>
              <a:defRPr sz="2400" b="1">
                <a:solidFill>
                  <a:schemeClr val="tx1"/>
                </a:solidFill>
                <a:latin typeface="Tekton" charset="0"/>
                <a:ea typeface="ＭＳ Ｐゴシック" charset="0"/>
              </a:defRPr>
            </a:lvl9pPr>
          </a:lstStyle>
          <a:p>
            <a:fld id="{34472FF8-9792-5E48-8E12-AFCF897D5015}" type="slidenum">
              <a:rPr lang="en-US"/>
              <a:pPr/>
              <a:t>14</a:t>
            </a:fld>
            <a:endParaRPr lang="en-US"/>
          </a:p>
        </p:txBody>
      </p:sp>
      <p:sp>
        <p:nvSpPr>
          <p:cNvPr id="59397" name="Rectangle 2"/>
          <p:cNvSpPr>
            <a:spLocks noGrp="1" noRot="1" noChangeAspect="1" noChangeArrowheads="1" noTextEdit="1"/>
          </p:cNvSpPr>
          <p:nvPr>
            <p:ph type="sldImg"/>
          </p:nvPr>
        </p:nvSpPr>
        <p:spPr/>
      </p:sp>
      <p:sp>
        <p:nvSpPr>
          <p:cNvPr id="59398" name="Rectangle 3"/>
          <p:cNvSpPr>
            <a:spLocks noGrp="1" noChangeArrowheads="1"/>
          </p:cNvSpPr>
          <p:nvPr>
            <p:ph type="body" idx="1"/>
          </p:nvPr>
        </p:nvSpPr>
        <p:spPr bwMode="auto">
          <a:xfrm>
            <a:off x="557591" y="5984082"/>
            <a:ext cx="4458305" cy="5671542"/>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AU">
              <a:latin typeface="Times New Roman" charset="0"/>
              <a:ea typeface="ＭＳ Ｐゴシック" charset="0"/>
              <a:cs typeface="ＭＳ Ｐゴシック"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Rectangle 2"/>
          <p:cNvSpPr>
            <a:spLocks noGrp="1" noChangeArrowheads="1"/>
          </p:cNvSpPr>
          <p:nvPr>
            <p:ph type="hdr" sz="quarter" idx="4294967295"/>
          </p:nvPr>
        </p:nvSpPr>
        <p:spPr bwMode="auto">
          <a:xfrm>
            <a:off x="0" y="1"/>
            <a:ext cx="2415419" cy="629245"/>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b="1">
                <a:solidFill>
                  <a:schemeClr val="tx1"/>
                </a:solidFill>
                <a:latin typeface="Tekton" charset="0"/>
                <a:ea typeface="ＭＳ Ｐゴシック" charset="0"/>
                <a:cs typeface="ＭＳ Ｐゴシック" charset="0"/>
              </a:defRPr>
            </a:lvl1pPr>
            <a:lvl2pPr marL="742950" indent="-285750">
              <a:defRPr sz="2400" b="1">
                <a:solidFill>
                  <a:schemeClr val="tx1"/>
                </a:solidFill>
                <a:latin typeface="Tekton" charset="0"/>
                <a:ea typeface="ＭＳ Ｐゴシック" charset="0"/>
              </a:defRPr>
            </a:lvl2pPr>
            <a:lvl3pPr marL="1143000" indent="-228600">
              <a:defRPr sz="2400" b="1">
                <a:solidFill>
                  <a:schemeClr val="tx1"/>
                </a:solidFill>
                <a:latin typeface="Tekton" charset="0"/>
                <a:ea typeface="ＭＳ Ｐゴシック" charset="0"/>
              </a:defRPr>
            </a:lvl3pPr>
            <a:lvl4pPr marL="1600200" indent="-228600">
              <a:defRPr sz="2400" b="1">
                <a:solidFill>
                  <a:schemeClr val="tx1"/>
                </a:solidFill>
                <a:latin typeface="Tekton" charset="0"/>
                <a:ea typeface="ＭＳ Ｐゴシック" charset="0"/>
              </a:defRPr>
            </a:lvl4pPr>
            <a:lvl5pPr marL="2057400" indent="-228600">
              <a:defRPr sz="2400" b="1">
                <a:solidFill>
                  <a:schemeClr val="tx1"/>
                </a:solidFill>
                <a:latin typeface="Tekton" charset="0"/>
                <a:ea typeface="ＭＳ Ｐゴシック" charset="0"/>
              </a:defRPr>
            </a:lvl5pPr>
            <a:lvl6pPr marL="2514600" indent="-228600" algn="r" eaLnBrk="0" fontAlgn="base" hangingPunct="0">
              <a:spcBef>
                <a:spcPct val="0"/>
              </a:spcBef>
              <a:spcAft>
                <a:spcPct val="0"/>
              </a:spcAft>
              <a:defRPr sz="2400" b="1">
                <a:solidFill>
                  <a:schemeClr val="tx1"/>
                </a:solidFill>
                <a:latin typeface="Tekton" charset="0"/>
                <a:ea typeface="ＭＳ Ｐゴシック" charset="0"/>
              </a:defRPr>
            </a:lvl6pPr>
            <a:lvl7pPr marL="2971800" indent="-228600" algn="r" eaLnBrk="0" fontAlgn="base" hangingPunct="0">
              <a:spcBef>
                <a:spcPct val="0"/>
              </a:spcBef>
              <a:spcAft>
                <a:spcPct val="0"/>
              </a:spcAft>
              <a:defRPr sz="2400" b="1">
                <a:solidFill>
                  <a:schemeClr val="tx1"/>
                </a:solidFill>
                <a:latin typeface="Tekton" charset="0"/>
                <a:ea typeface="ＭＳ Ｐゴシック" charset="0"/>
              </a:defRPr>
            </a:lvl7pPr>
            <a:lvl8pPr marL="3429000" indent="-228600" algn="r" eaLnBrk="0" fontAlgn="base" hangingPunct="0">
              <a:spcBef>
                <a:spcPct val="0"/>
              </a:spcBef>
              <a:spcAft>
                <a:spcPct val="0"/>
              </a:spcAft>
              <a:defRPr sz="2400" b="1">
                <a:solidFill>
                  <a:schemeClr val="tx1"/>
                </a:solidFill>
                <a:latin typeface="Tekton" charset="0"/>
                <a:ea typeface="ＭＳ Ｐゴシック" charset="0"/>
              </a:defRPr>
            </a:lvl8pPr>
            <a:lvl9pPr marL="3886200" indent="-228600" algn="r" eaLnBrk="0" fontAlgn="base" hangingPunct="0">
              <a:spcBef>
                <a:spcPct val="0"/>
              </a:spcBef>
              <a:spcAft>
                <a:spcPct val="0"/>
              </a:spcAft>
              <a:defRPr sz="2400" b="1">
                <a:solidFill>
                  <a:schemeClr val="tx1"/>
                </a:solidFill>
                <a:latin typeface="Tekton" charset="0"/>
                <a:ea typeface="ＭＳ Ｐゴシック" charset="0"/>
              </a:defRPr>
            </a:lvl9pPr>
          </a:lstStyle>
          <a:p>
            <a:r>
              <a:rPr lang="en-US"/>
              <a:t>Morgan Kaufmann Publishers</a:t>
            </a:r>
          </a:p>
        </p:txBody>
      </p:sp>
      <p:sp>
        <p:nvSpPr>
          <p:cNvPr id="61442" name="Rectangle 3"/>
          <p:cNvSpPr>
            <a:spLocks noGrp="1" noChangeArrowheads="1"/>
          </p:cNvSpPr>
          <p:nvPr>
            <p:ph type="dt" sz="quarter" idx="4294967295"/>
          </p:nvPr>
        </p:nvSpPr>
        <p:spPr bwMode="auto">
          <a:xfrm>
            <a:off x="3156857" y="1"/>
            <a:ext cx="2415419" cy="629245"/>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b="1">
                <a:solidFill>
                  <a:schemeClr val="tx1"/>
                </a:solidFill>
                <a:latin typeface="Tekton" charset="0"/>
                <a:ea typeface="ＭＳ Ｐゴシック" charset="0"/>
                <a:cs typeface="ＭＳ Ｐゴシック" charset="0"/>
              </a:defRPr>
            </a:lvl1pPr>
            <a:lvl2pPr marL="742950" indent="-285750">
              <a:defRPr sz="2400" b="1">
                <a:solidFill>
                  <a:schemeClr val="tx1"/>
                </a:solidFill>
                <a:latin typeface="Tekton" charset="0"/>
                <a:ea typeface="ＭＳ Ｐゴシック" charset="0"/>
              </a:defRPr>
            </a:lvl2pPr>
            <a:lvl3pPr marL="1143000" indent="-228600">
              <a:defRPr sz="2400" b="1">
                <a:solidFill>
                  <a:schemeClr val="tx1"/>
                </a:solidFill>
                <a:latin typeface="Tekton" charset="0"/>
                <a:ea typeface="ＭＳ Ｐゴシック" charset="0"/>
              </a:defRPr>
            </a:lvl3pPr>
            <a:lvl4pPr marL="1600200" indent="-228600">
              <a:defRPr sz="2400" b="1">
                <a:solidFill>
                  <a:schemeClr val="tx1"/>
                </a:solidFill>
                <a:latin typeface="Tekton" charset="0"/>
                <a:ea typeface="ＭＳ Ｐゴシック" charset="0"/>
              </a:defRPr>
            </a:lvl4pPr>
            <a:lvl5pPr marL="2057400" indent="-228600">
              <a:defRPr sz="2400" b="1">
                <a:solidFill>
                  <a:schemeClr val="tx1"/>
                </a:solidFill>
                <a:latin typeface="Tekton" charset="0"/>
                <a:ea typeface="ＭＳ Ｐゴシック" charset="0"/>
              </a:defRPr>
            </a:lvl5pPr>
            <a:lvl6pPr marL="2514600" indent="-228600" algn="r" eaLnBrk="0" fontAlgn="base" hangingPunct="0">
              <a:spcBef>
                <a:spcPct val="0"/>
              </a:spcBef>
              <a:spcAft>
                <a:spcPct val="0"/>
              </a:spcAft>
              <a:defRPr sz="2400" b="1">
                <a:solidFill>
                  <a:schemeClr val="tx1"/>
                </a:solidFill>
                <a:latin typeface="Tekton" charset="0"/>
                <a:ea typeface="ＭＳ Ｐゴシック" charset="0"/>
              </a:defRPr>
            </a:lvl6pPr>
            <a:lvl7pPr marL="2971800" indent="-228600" algn="r" eaLnBrk="0" fontAlgn="base" hangingPunct="0">
              <a:spcBef>
                <a:spcPct val="0"/>
              </a:spcBef>
              <a:spcAft>
                <a:spcPct val="0"/>
              </a:spcAft>
              <a:defRPr sz="2400" b="1">
                <a:solidFill>
                  <a:schemeClr val="tx1"/>
                </a:solidFill>
                <a:latin typeface="Tekton" charset="0"/>
                <a:ea typeface="ＭＳ Ｐゴシック" charset="0"/>
              </a:defRPr>
            </a:lvl7pPr>
            <a:lvl8pPr marL="3429000" indent="-228600" algn="r" eaLnBrk="0" fontAlgn="base" hangingPunct="0">
              <a:spcBef>
                <a:spcPct val="0"/>
              </a:spcBef>
              <a:spcAft>
                <a:spcPct val="0"/>
              </a:spcAft>
              <a:defRPr sz="2400" b="1">
                <a:solidFill>
                  <a:schemeClr val="tx1"/>
                </a:solidFill>
                <a:latin typeface="Tekton" charset="0"/>
                <a:ea typeface="ＭＳ Ｐゴシック" charset="0"/>
              </a:defRPr>
            </a:lvl8pPr>
            <a:lvl9pPr marL="3886200" indent="-228600" algn="r" eaLnBrk="0" fontAlgn="base" hangingPunct="0">
              <a:spcBef>
                <a:spcPct val="0"/>
              </a:spcBef>
              <a:spcAft>
                <a:spcPct val="0"/>
              </a:spcAft>
              <a:defRPr sz="2400" b="1">
                <a:solidFill>
                  <a:schemeClr val="tx1"/>
                </a:solidFill>
                <a:latin typeface="Tekton" charset="0"/>
                <a:ea typeface="ＭＳ Ｐゴシック" charset="0"/>
              </a:defRPr>
            </a:lvl9pPr>
          </a:lstStyle>
          <a:p>
            <a:fld id="{87F22C2F-87C0-1B43-B90D-1FC6B780746B}" type="datetime4">
              <a:rPr lang="en-US"/>
              <a:pPr/>
              <a:t>September 14, 2022</a:t>
            </a:fld>
            <a:endParaRPr lang="en-US"/>
          </a:p>
        </p:txBody>
      </p:sp>
      <p:sp>
        <p:nvSpPr>
          <p:cNvPr id="61443" name="Rectangle 6"/>
          <p:cNvSpPr>
            <a:spLocks noGrp="1" noChangeArrowheads="1"/>
          </p:cNvSpPr>
          <p:nvPr>
            <p:ph type="ftr" sz="quarter" idx="4294967295"/>
          </p:nvPr>
        </p:nvSpPr>
        <p:spPr bwMode="auto">
          <a:xfrm>
            <a:off x="0" y="11970248"/>
            <a:ext cx="2415419" cy="629245"/>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b="1">
                <a:solidFill>
                  <a:schemeClr val="tx1"/>
                </a:solidFill>
                <a:latin typeface="Tekton" charset="0"/>
                <a:ea typeface="ＭＳ Ｐゴシック" charset="0"/>
                <a:cs typeface="ＭＳ Ｐゴシック" charset="0"/>
              </a:defRPr>
            </a:lvl1pPr>
            <a:lvl2pPr marL="742950" indent="-285750">
              <a:defRPr sz="2400" b="1">
                <a:solidFill>
                  <a:schemeClr val="tx1"/>
                </a:solidFill>
                <a:latin typeface="Tekton" charset="0"/>
                <a:ea typeface="ＭＳ Ｐゴシック" charset="0"/>
              </a:defRPr>
            </a:lvl2pPr>
            <a:lvl3pPr marL="1143000" indent="-228600">
              <a:defRPr sz="2400" b="1">
                <a:solidFill>
                  <a:schemeClr val="tx1"/>
                </a:solidFill>
                <a:latin typeface="Tekton" charset="0"/>
                <a:ea typeface="ＭＳ Ｐゴシック" charset="0"/>
              </a:defRPr>
            </a:lvl3pPr>
            <a:lvl4pPr marL="1600200" indent="-228600">
              <a:defRPr sz="2400" b="1">
                <a:solidFill>
                  <a:schemeClr val="tx1"/>
                </a:solidFill>
                <a:latin typeface="Tekton" charset="0"/>
                <a:ea typeface="ＭＳ Ｐゴシック" charset="0"/>
              </a:defRPr>
            </a:lvl4pPr>
            <a:lvl5pPr marL="2057400" indent="-228600">
              <a:defRPr sz="2400" b="1">
                <a:solidFill>
                  <a:schemeClr val="tx1"/>
                </a:solidFill>
                <a:latin typeface="Tekton" charset="0"/>
                <a:ea typeface="ＭＳ Ｐゴシック" charset="0"/>
              </a:defRPr>
            </a:lvl5pPr>
            <a:lvl6pPr marL="2514600" indent="-228600" algn="r" eaLnBrk="0" fontAlgn="base" hangingPunct="0">
              <a:spcBef>
                <a:spcPct val="0"/>
              </a:spcBef>
              <a:spcAft>
                <a:spcPct val="0"/>
              </a:spcAft>
              <a:defRPr sz="2400" b="1">
                <a:solidFill>
                  <a:schemeClr val="tx1"/>
                </a:solidFill>
                <a:latin typeface="Tekton" charset="0"/>
                <a:ea typeface="ＭＳ Ｐゴシック" charset="0"/>
              </a:defRPr>
            </a:lvl6pPr>
            <a:lvl7pPr marL="2971800" indent="-228600" algn="r" eaLnBrk="0" fontAlgn="base" hangingPunct="0">
              <a:spcBef>
                <a:spcPct val="0"/>
              </a:spcBef>
              <a:spcAft>
                <a:spcPct val="0"/>
              </a:spcAft>
              <a:defRPr sz="2400" b="1">
                <a:solidFill>
                  <a:schemeClr val="tx1"/>
                </a:solidFill>
                <a:latin typeface="Tekton" charset="0"/>
                <a:ea typeface="ＭＳ Ｐゴシック" charset="0"/>
              </a:defRPr>
            </a:lvl7pPr>
            <a:lvl8pPr marL="3429000" indent="-228600" algn="r" eaLnBrk="0" fontAlgn="base" hangingPunct="0">
              <a:spcBef>
                <a:spcPct val="0"/>
              </a:spcBef>
              <a:spcAft>
                <a:spcPct val="0"/>
              </a:spcAft>
              <a:defRPr sz="2400" b="1">
                <a:solidFill>
                  <a:schemeClr val="tx1"/>
                </a:solidFill>
                <a:latin typeface="Tekton" charset="0"/>
                <a:ea typeface="ＭＳ Ｐゴシック" charset="0"/>
              </a:defRPr>
            </a:lvl8pPr>
            <a:lvl9pPr marL="3886200" indent="-228600" algn="r" eaLnBrk="0" fontAlgn="base" hangingPunct="0">
              <a:spcBef>
                <a:spcPct val="0"/>
              </a:spcBef>
              <a:spcAft>
                <a:spcPct val="0"/>
              </a:spcAft>
              <a:defRPr sz="2400" b="1">
                <a:solidFill>
                  <a:schemeClr val="tx1"/>
                </a:solidFill>
                <a:latin typeface="Tekton" charset="0"/>
                <a:ea typeface="ＭＳ Ｐゴシック" charset="0"/>
              </a:defRPr>
            </a:lvl9pPr>
          </a:lstStyle>
          <a:p>
            <a:r>
              <a:rPr lang="en-US"/>
              <a:t>Chapter 1 — Computer Abstractions and Technology</a:t>
            </a:r>
          </a:p>
        </p:txBody>
      </p:sp>
      <p:sp>
        <p:nvSpPr>
          <p:cNvPr id="61444" name="Rectangle 7"/>
          <p:cNvSpPr>
            <a:spLocks noGrp="1" noChangeArrowheads="1"/>
          </p:cNvSpPr>
          <p:nvPr>
            <p:ph type="sldNum" sz="quarter" idx="4294967295"/>
          </p:nvPr>
        </p:nvSpPr>
        <p:spPr bwMode="auto">
          <a:xfrm>
            <a:off x="3156857" y="11970248"/>
            <a:ext cx="2415419" cy="629245"/>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b="1">
                <a:solidFill>
                  <a:schemeClr val="tx1"/>
                </a:solidFill>
                <a:latin typeface="Tekton" charset="0"/>
                <a:ea typeface="ＭＳ Ｐゴシック" charset="0"/>
                <a:cs typeface="ＭＳ Ｐゴシック" charset="0"/>
              </a:defRPr>
            </a:lvl1pPr>
            <a:lvl2pPr marL="742950" indent="-285750">
              <a:defRPr sz="2400" b="1">
                <a:solidFill>
                  <a:schemeClr val="tx1"/>
                </a:solidFill>
                <a:latin typeface="Tekton" charset="0"/>
                <a:ea typeface="ＭＳ Ｐゴシック" charset="0"/>
              </a:defRPr>
            </a:lvl2pPr>
            <a:lvl3pPr marL="1143000" indent="-228600">
              <a:defRPr sz="2400" b="1">
                <a:solidFill>
                  <a:schemeClr val="tx1"/>
                </a:solidFill>
                <a:latin typeface="Tekton" charset="0"/>
                <a:ea typeface="ＭＳ Ｐゴシック" charset="0"/>
              </a:defRPr>
            </a:lvl3pPr>
            <a:lvl4pPr marL="1600200" indent="-228600">
              <a:defRPr sz="2400" b="1">
                <a:solidFill>
                  <a:schemeClr val="tx1"/>
                </a:solidFill>
                <a:latin typeface="Tekton" charset="0"/>
                <a:ea typeface="ＭＳ Ｐゴシック" charset="0"/>
              </a:defRPr>
            </a:lvl4pPr>
            <a:lvl5pPr marL="2057400" indent="-228600">
              <a:defRPr sz="2400" b="1">
                <a:solidFill>
                  <a:schemeClr val="tx1"/>
                </a:solidFill>
                <a:latin typeface="Tekton" charset="0"/>
                <a:ea typeface="ＭＳ Ｐゴシック" charset="0"/>
              </a:defRPr>
            </a:lvl5pPr>
            <a:lvl6pPr marL="2514600" indent="-228600" algn="r" eaLnBrk="0" fontAlgn="base" hangingPunct="0">
              <a:spcBef>
                <a:spcPct val="0"/>
              </a:spcBef>
              <a:spcAft>
                <a:spcPct val="0"/>
              </a:spcAft>
              <a:defRPr sz="2400" b="1">
                <a:solidFill>
                  <a:schemeClr val="tx1"/>
                </a:solidFill>
                <a:latin typeface="Tekton" charset="0"/>
                <a:ea typeface="ＭＳ Ｐゴシック" charset="0"/>
              </a:defRPr>
            </a:lvl6pPr>
            <a:lvl7pPr marL="2971800" indent="-228600" algn="r" eaLnBrk="0" fontAlgn="base" hangingPunct="0">
              <a:spcBef>
                <a:spcPct val="0"/>
              </a:spcBef>
              <a:spcAft>
                <a:spcPct val="0"/>
              </a:spcAft>
              <a:defRPr sz="2400" b="1">
                <a:solidFill>
                  <a:schemeClr val="tx1"/>
                </a:solidFill>
                <a:latin typeface="Tekton" charset="0"/>
                <a:ea typeface="ＭＳ Ｐゴシック" charset="0"/>
              </a:defRPr>
            </a:lvl7pPr>
            <a:lvl8pPr marL="3429000" indent="-228600" algn="r" eaLnBrk="0" fontAlgn="base" hangingPunct="0">
              <a:spcBef>
                <a:spcPct val="0"/>
              </a:spcBef>
              <a:spcAft>
                <a:spcPct val="0"/>
              </a:spcAft>
              <a:defRPr sz="2400" b="1">
                <a:solidFill>
                  <a:schemeClr val="tx1"/>
                </a:solidFill>
                <a:latin typeface="Tekton" charset="0"/>
                <a:ea typeface="ＭＳ Ｐゴシック" charset="0"/>
              </a:defRPr>
            </a:lvl8pPr>
            <a:lvl9pPr marL="3886200" indent="-228600" algn="r" eaLnBrk="0" fontAlgn="base" hangingPunct="0">
              <a:spcBef>
                <a:spcPct val="0"/>
              </a:spcBef>
              <a:spcAft>
                <a:spcPct val="0"/>
              </a:spcAft>
              <a:defRPr sz="2400" b="1">
                <a:solidFill>
                  <a:schemeClr val="tx1"/>
                </a:solidFill>
                <a:latin typeface="Tekton" charset="0"/>
                <a:ea typeface="ＭＳ Ｐゴシック" charset="0"/>
              </a:defRPr>
            </a:lvl9pPr>
          </a:lstStyle>
          <a:p>
            <a:fld id="{0BDAD80E-4F97-BF4C-924A-45BF7C3D006F}" type="slidenum">
              <a:rPr lang="en-US"/>
              <a:pPr/>
              <a:t>15</a:t>
            </a:fld>
            <a:endParaRPr lang="en-US"/>
          </a:p>
        </p:txBody>
      </p:sp>
      <p:sp>
        <p:nvSpPr>
          <p:cNvPr id="61445" name="Rectangle 2"/>
          <p:cNvSpPr>
            <a:spLocks noGrp="1" noRot="1" noChangeAspect="1" noChangeArrowheads="1" noTextEdit="1"/>
          </p:cNvSpPr>
          <p:nvPr>
            <p:ph type="sldImg"/>
          </p:nvPr>
        </p:nvSpPr>
        <p:spPr/>
      </p:sp>
      <p:sp>
        <p:nvSpPr>
          <p:cNvPr id="61446" name="Rectangle 3"/>
          <p:cNvSpPr>
            <a:spLocks noGrp="1" noChangeArrowheads="1"/>
          </p:cNvSpPr>
          <p:nvPr>
            <p:ph type="body" idx="1"/>
          </p:nvPr>
        </p:nvSpPr>
        <p:spPr bwMode="auto">
          <a:xfrm>
            <a:off x="557591" y="5984082"/>
            <a:ext cx="4458305" cy="5671542"/>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AU">
              <a:latin typeface="Times New Roman" charset="0"/>
              <a:ea typeface="ＭＳ Ｐゴシック" charset="0"/>
              <a:cs typeface="ＭＳ Ｐゴシック"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Rectangle 2"/>
          <p:cNvSpPr>
            <a:spLocks noGrp="1" noChangeArrowheads="1"/>
          </p:cNvSpPr>
          <p:nvPr>
            <p:ph type="body" idx="1"/>
          </p:nvPr>
        </p:nvSpPr>
        <p:spPr bwMode="auto">
          <a:xfrm>
            <a:off x="742648" y="5986166"/>
            <a:ext cx="4088190" cy="5669458"/>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 uri="{FAA26D3D-D897-4be2-8F04-BA451C77F1D7}">
              <ma14:placeholderFlag xmlns:ma14="http://schemas.microsoft.com/office/mac/drawingml/2011/main" xmlns="" val="1"/>
            </a:ext>
          </a:extLst>
        </p:spPr>
        <p:txBody>
          <a:bodyPr lIns="86407" tIns="42445" rIns="86407" bIns="42445"/>
          <a:lstStyle/>
          <a:p>
            <a:endParaRPr lang="en-US">
              <a:latin typeface="Times New Roman" charset="0"/>
              <a:ea typeface="ＭＳ Ｐゴシック" charset="0"/>
              <a:cs typeface="Tahoma" charset="0"/>
            </a:endParaRPr>
          </a:p>
        </p:txBody>
      </p:sp>
      <p:sp>
        <p:nvSpPr>
          <p:cNvPr id="63490" name="Rectangle 3"/>
          <p:cNvSpPr>
            <a:spLocks noGrp="1" noRot="1" noChangeAspect="1" noChangeArrowheads="1" noTextEdit="1"/>
          </p:cNvSpPr>
          <p:nvPr>
            <p:ph type="sldImg"/>
          </p:nvPr>
        </p:nvSpPr>
        <p:spPr>
          <a:xfrm>
            <a:off x="-349250" y="954088"/>
            <a:ext cx="6273800" cy="4706937"/>
          </a:xfrm>
          <a:ln w="12700" cap="flat">
            <a:solidFill>
              <a:schemeClr val="tx1"/>
            </a:solidFill>
            <a:miter lim="800000"/>
            <a:headEnd/>
            <a:tailEnd/>
          </a:ln>
        </p:spPr>
      </p:sp>
    </p:spTree>
    <p:extLst>
      <p:ext uri="{BB962C8B-B14F-4D97-AF65-F5344CB8AC3E}">
        <p14:creationId xmlns:p14="http://schemas.microsoft.com/office/powerpoint/2010/main" val="33368885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2"/>
          <p:cNvSpPr>
            <a:spLocks noGrp="1" noChangeArrowheads="1"/>
          </p:cNvSpPr>
          <p:nvPr>
            <p:ph type="body" idx="1"/>
          </p:nvPr>
        </p:nvSpPr>
        <p:spPr bwMode="auto">
          <a:xfrm>
            <a:off x="742648" y="5986166"/>
            <a:ext cx="4088190" cy="5669458"/>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 uri="{FAA26D3D-D897-4be2-8F04-BA451C77F1D7}">
              <ma14:placeholderFlag xmlns:ma14="http://schemas.microsoft.com/office/mac/drawingml/2011/main" xmlns="" val="1"/>
            </a:ext>
          </a:extLst>
        </p:spPr>
        <p:txBody>
          <a:bodyPr lIns="86407" tIns="42445" rIns="86407" bIns="42445"/>
          <a:lstStyle/>
          <a:p>
            <a:r>
              <a:rPr lang="en-US" dirty="0">
                <a:latin typeface="Times New Roman" charset="0"/>
                <a:ea typeface="ＭＳ Ｐゴシック" charset="0"/>
                <a:cs typeface="Tahoma" charset="0"/>
              </a:rPr>
              <a:t>gives the theoretical speedup in latency of the execution of a task at fixed workload that can be expected of a system whose resources are improved. </a:t>
            </a:r>
          </a:p>
        </p:txBody>
      </p:sp>
      <p:sp>
        <p:nvSpPr>
          <p:cNvPr id="69634" name="Rectangle 3"/>
          <p:cNvSpPr>
            <a:spLocks noGrp="1" noRot="1" noChangeAspect="1" noChangeArrowheads="1" noTextEdit="1"/>
          </p:cNvSpPr>
          <p:nvPr>
            <p:ph type="sldImg"/>
          </p:nvPr>
        </p:nvSpPr>
        <p:spPr>
          <a:xfrm>
            <a:off x="-349250" y="954088"/>
            <a:ext cx="6273800" cy="4706937"/>
          </a:xfrm>
          <a:ln w="12700" cap="flat">
            <a:solidFill>
              <a:schemeClr val="tx1"/>
            </a:solidFill>
            <a:miter lim="800000"/>
            <a:headEnd/>
            <a:tailEnd/>
          </a:ln>
        </p:spPr>
      </p:sp>
    </p:spTree>
    <p:extLst>
      <p:ext uri="{BB962C8B-B14F-4D97-AF65-F5344CB8AC3E}">
        <p14:creationId xmlns:p14="http://schemas.microsoft.com/office/powerpoint/2010/main" val="20129672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Rectangle 2"/>
          <p:cNvSpPr>
            <a:spLocks noGrp="1" noChangeArrowheads="1"/>
          </p:cNvSpPr>
          <p:nvPr>
            <p:ph type="body" idx="1"/>
          </p:nvPr>
        </p:nvSpPr>
        <p:spPr bwMode="auto">
          <a:xfrm>
            <a:off x="742648" y="5986166"/>
            <a:ext cx="4088190" cy="5669458"/>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 uri="{FAA26D3D-D897-4be2-8F04-BA451C77F1D7}">
              <ma14:placeholderFlag xmlns:ma14="http://schemas.microsoft.com/office/mac/drawingml/2011/main" xmlns="" val="1"/>
            </a:ext>
          </a:extLst>
        </p:spPr>
        <p:txBody>
          <a:bodyPr lIns="86407" tIns="42445" rIns="86407" bIns="42445"/>
          <a:lstStyle/>
          <a:p>
            <a:endParaRPr lang="en-US">
              <a:latin typeface="Times New Roman" charset="0"/>
              <a:ea typeface="ＭＳ Ｐゴシック" charset="0"/>
              <a:cs typeface="Tahoma" charset="0"/>
            </a:endParaRPr>
          </a:p>
        </p:txBody>
      </p:sp>
      <p:sp>
        <p:nvSpPr>
          <p:cNvPr id="71682" name="Rectangle 3"/>
          <p:cNvSpPr>
            <a:spLocks noGrp="1" noRot="1" noChangeAspect="1" noChangeArrowheads="1" noTextEdit="1"/>
          </p:cNvSpPr>
          <p:nvPr>
            <p:ph type="sldImg"/>
          </p:nvPr>
        </p:nvSpPr>
        <p:spPr>
          <a:xfrm>
            <a:off x="-349250" y="954088"/>
            <a:ext cx="6273800" cy="4706937"/>
          </a:xfrm>
          <a:ln w="12700" cap="flat">
            <a:solidFill>
              <a:schemeClr val="tx1"/>
            </a:solidFill>
            <a:miter lim="800000"/>
            <a:headEnd/>
            <a:tailEnd/>
          </a:ln>
        </p:spPr>
      </p:sp>
    </p:spTree>
    <p:extLst>
      <p:ext uri="{BB962C8B-B14F-4D97-AF65-F5344CB8AC3E}">
        <p14:creationId xmlns:p14="http://schemas.microsoft.com/office/powerpoint/2010/main" val="12753979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Rectangle 2"/>
          <p:cNvSpPr>
            <a:spLocks noGrp="1" noChangeArrowheads="1"/>
          </p:cNvSpPr>
          <p:nvPr>
            <p:ph type="body" idx="1"/>
          </p:nvPr>
        </p:nvSpPr>
        <p:spPr bwMode="auto">
          <a:xfrm>
            <a:off x="742648" y="5986166"/>
            <a:ext cx="4088190" cy="5669458"/>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 uri="{FAA26D3D-D897-4be2-8F04-BA451C77F1D7}">
              <ma14:placeholderFlag xmlns:ma14="http://schemas.microsoft.com/office/mac/drawingml/2011/main" xmlns="" val="1"/>
            </a:ext>
          </a:extLst>
        </p:spPr>
        <p:txBody>
          <a:bodyPr lIns="86407" tIns="42445" rIns="86407" bIns="42445"/>
          <a:lstStyle/>
          <a:p>
            <a:endParaRPr lang="en-US">
              <a:latin typeface="Times New Roman" charset="0"/>
              <a:ea typeface="ＭＳ Ｐゴシック" charset="0"/>
              <a:cs typeface="Tahoma" charset="0"/>
            </a:endParaRPr>
          </a:p>
        </p:txBody>
      </p:sp>
      <p:sp>
        <p:nvSpPr>
          <p:cNvPr id="73730" name="Rectangle 3"/>
          <p:cNvSpPr>
            <a:spLocks noGrp="1" noRot="1" noChangeAspect="1" noChangeArrowheads="1" noTextEdit="1"/>
          </p:cNvSpPr>
          <p:nvPr>
            <p:ph type="sldImg"/>
          </p:nvPr>
        </p:nvSpPr>
        <p:spPr>
          <a:xfrm>
            <a:off x="-349250" y="954088"/>
            <a:ext cx="6273800" cy="4706937"/>
          </a:xfrm>
          <a:ln w="12700" cap="flat">
            <a:solidFill>
              <a:schemeClr val="tx1"/>
            </a:solidFill>
            <a:miter lim="800000"/>
            <a:headEnd/>
            <a:tailEnd/>
          </a:ln>
        </p:spPr>
      </p:sp>
    </p:spTree>
    <p:extLst>
      <p:ext uri="{BB962C8B-B14F-4D97-AF65-F5344CB8AC3E}">
        <p14:creationId xmlns:p14="http://schemas.microsoft.com/office/powerpoint/2010/main" val="24655616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Rectangle 7"/>
          <p:cNvSpPr>
            <a:spLocks noGrp="1" noChangeArrowheads="1"/>
          </p:cNvSpPr>
          <p:nvPr>
            <p:ph type="sldNum" sz="quarter" idx="5"/>
          </p:nvPr>
        </p:nvSpPr>
        <p:spPr>
          <a:xfrm>
            <a:off x="3157501" y="11969411"/>
            <a:ext cx="2414773" cy="630079"/>
          </a:xfrm>
          <a:prstGeom prst="rect">
            <a:avLst/>
          </a:prstGeom>
          <a:noFill/>
        </p:spPr>
        <p:txBody>
          <a:bodyPr lIns="91577" tIns="45789" rIns="91577" bIns="45789"/>
          <a:lstStyle>
            <a:lvl1pPr defTabSz="1021976" eaLnBrk="0" hangingPunct="0">
              <a:defRPr sz="3000">
                <a:solidFill>
                  <a:schemeClr val="tx1"/>
                </a:solidFill>
                <a:latin typeface="Arial" charset="0"/>
                <a:cs typeface="Arial" charset="0"/>
              </a:defRPr>
            </a:lvl1pPr>
            <a:lvl2pPr marL="785360" indent="-302061" defTabSz="1021976" eaLnBrk="0" hangingPunct="0">
              <a:defRPr sz="3000">
                <a:solidFill>
                  <a:schemeClr val="tx1"/>
                </a:solidFill>
                <a:latin typeface="Arial" charset="0"/>
                <a:cs typeface="Arial" charset="0"/>
              </a:defRPr>
            </a:lvl2pPr>
            <a:lvl3pPr marL="1208247" indent="-241649" defTabSz="1021976" eaLnBrk="0" hangingPunct="0">
              <a:defRPr sz="3000">
                <a:solidFill>
                  <a:schemeClr val="tx1"/>
                </a:solidFill>
                <a:latin typeface="Arial" charset="0"/>
                <a:cs typeface="Arial" charset="0"/>
              </a:defRPr>
            </a:lvl3pPr>
            <a:lvl4pPr marL="1691545" indent="-241649" defTabSz="1021976" eaLnBrk="0" hangingPunct="0">
              <a:defRPr sz="3000">
                <a:solidFill>
                  <a:schemeClr val="tx1"/>
                </a:solidFill>
                <a:latin typeface="Arial" charset="0"/>
                <a:cs typeface="Arial" charset="0"/>
              </a:defRPr>
            </a:lvl4pPr>
            <a:lvl5pPr marL="2174843" indent="-241649" defTabSz="1021976" eaLnBrk="0" hangingPunct="0">
              <a:defRPr sz="3000">
                <a:solidFill>
                  <a:schemeClr val="tx1"/>
                </a:solidFill>
                <a:latin typeface="Arial" charset="0"/>
                <a:cs typeface="Arial" charset="0"/>
              </a:defRPr>
            </a:lvl5pPr>
            <a:lvl6pPr marL="2658141" indent="-241649" defTabSz="1021976" eaLnBrk="0" fontAlgn="base" hangingPunct="0">
              <a:spcBef>
                <a:spcPct val="0"/>
              </a:spcBef>
              <a:spcAft>
                <a:spcPct val="0"/>
              </a:spcAft>
              <a:defRPr sz="3000">
                <a:solidFill>
                  <a:schemeClr val="tx1"/>
                </a:solidFill>
                <a:latin typeface="Arial" charset="0"/>
                <a:cs typeface="Arial" charset="0"/>
              </a:defRPr>
            </a:lvl6pPr>
            <a:lvl7pPr marL="3141440" indent="-241649" defTabSz="1021976" eaLnBrk="0" fontAlgn="base" hangingPunct="0">
              <a:spcBef>
                <a:spcPct val="0"/>
              </a:spcBef>
              <a:spcAft>
                <a:spcPct val="0"/>
              </a:spcAft>
              <a:defRPr sz="3000">
                <a:solidFill>
                  <a:schemeClr val="tx1"/>
                </a:solidFill>
                <a:latin typeface="Arial" charset="0"/>
                <a:cs typeface="Arial" charset="0"/>
              </a:defRPr>
            </a:lvl7pPr>
            <a:lvl8pPr marL="3624739" indent="-241649" defTabSz="1021976" eaLnBrk="0" fontAlgn="base" hangingPunct="0">
              <a:spcBef>
                <a:spcPct val="0"/>
              </a:spcBef>
              <a:spcAft>
                <a:spcPct val="0"/>
              </a:spcAft>
              <a:defRPr sz="3000">
                <a:solidFill>
                  <a:schemeClr val="tx1"/>
                </a:solidFill>
                <a:latin typeface="Arial" charset="0"/>
                <a:cs typeface="Arial" charset="0"/>
              </a:defRPr>
            </a:lvl8pPr>
            <a:lvl9pPr marL="4108037" indent="-241649" defTabSz="1021976" eaLnBrk="0" fontAlgn="base" hangingPunct="0">
              <a:spcBef>
                <a:spcPct val="0"/>
              </a:spcBef>
              <a:spcAft>
                <a:spcPct val="0"/>
              </a:spcAft>
              <a:defRPr sz="3000">
                <a:solidFill>
                  <a:schemeClr val="tx1"/>
                </a:solidFill>
                <a:latin typeface="Arial" charset="0"/>
                <a:cs typeface="Arial" charset="0"/>
              </a:defRPr>
            </a:lvl9pPr>
          </a:lstStyle>
          <a:p>
            <a:pPr eaLnBrk="1" hangingPunct="1"/>
            <a:fld id="{401CA65E-DE54-490A-BEF6-3A928E6212C8}" type="slidenum">
              <a:rPr lang="en-US" sz="1300">
                <a:latin typeface="Times New Roman" pitchFamily="18" charset="0"/>
              </a:rPr>
              <a:pPr eaLnBrk="1" hangingPunct="1"/>
              <a:t>23</a:t>
            </a:fld>
            <a:endParaRPr lang="en-US" sz="1300">
              <a:latin typeface="Times New Roman" pitchFamily="18" charset="0"/>
            </a:endParaRPr>
          </a:p>
        </p:txBody>
      </p:sp>
      <p:sp>
        <p:nvSpPr>
          <p:cNvPr id="221187" name="Rectangle 2"/>
          <p:cNvSpPr>
            <a:spLocks noGrp="1" noRot="1" noChangeAspect="1" noChangeArrowheads="1" noTextEdit="1"/>
          </p:cNvSpPr>
          <p:nvPr>
            <p:ph type="sldImg"/>
          </p:nvPr>
        </p:nvSpPr>
        <p:spPr>
          <a:ln/>
        </p:spPr>
      </p:sp>
      <p:sp>
        <p:nvSpPr>
          <p:cNvPr id="221188" name="Rectangle 3"/>
          <p:cNvSpPr>
            <a:spLocks noGrp="1" noChangeArrowheads="1"/>
          </p:cNvSpPr>
          <p:nvPr>
            <p:ph type="body" idx="1"/>
          </p:nvPr>
        </p:nvSpPr>
        <p:spPr>
          <a:xfrm>
            <a:off x="557348" y="5985749"/>
            <a:ext cx="4458789" cy="5670709"/>
          </a:xfrm>
          <a:prstGeom prst="rect">
            <a:avLst/>
          </a:prstGeom>
          <a:noFill/>
        </p:spPr>
        <p:txBody>
          <a:bodyPr lIns="91577" tIns="45789" rIns="91577" bIns="45789"/>
          <a:lstStyle/>
          <a:p>
            <a:pPr eaLnBrk="1" hangingPunct="1"/>
            <a:endParaRPr lang="en-US" dirty="0"/>
          </a:p>
        </p:txBody>
      </p:sp>
    </p:spTree>
    <p:extLst>
      <p:ext uri="{BB962C8B-B14F-4D97-AF65-F5344CB8AC3E}">
        <p14:creationId xmlns:p14="http://schemas.microsoft.com/office/powerpoint/2010/main" val="38406357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Rectangle 7"/>
          <p:cNvSpPr>
            <a:spLocks noGrp="1" noChangeArrowheads="1"/>
          </p:cNvSpPr>
          <p:nvPr>
            <p:ph type="sldNum" sz="quarter" idx="5"/>
          </p:nvPr>
        </p:nvSpPr>
        <p:spPr>
          <a:xfrm>
            <a:off x="3157501" y="11969411"/>
            <a:ext cx="2414773" cy="630079"/>
          </a:xfrm>
          <a:prstGeom prst="rect">
            <a:avLst/>
          </a:prstGeom>
          <a:noFill/>
        </p:spPr>
        <p:txBody>
          <a:bodyPr lIns="91577" tIns="45789" rIns="91577" bIns="45789"/>
          <a:lstStyle>
            <a:lvl1pPr defTabSz="1021976" eaLnBrk="0" hangingPunct="0">
              <a:defRPr sz="3000">
                <a:solidFill>
                  <a:schemeClr val="tx1"/>
                </a:solidFill>
                <a:latin typeface="Arial" charset="0"/>
                <a:cs typeface="Arial" charset="0"/>
              </a:defRPr>
            </a:lvl1pPr>
            <a:lvl2pPr marL="785360" indent="-302061" defTabSz="1021976" eaLnBrk="0" hangingPunct="0">
              <a:defRPr sz="3000">
                <a:solidFill>
                  <a:schemeClr val="tx1"/>
                </a:solidFill>
                <a:latin typeface="Arial" charset="0"/>
                <a:cs typeface="Arial" charset="0"/>
              </a:defRPr>
            </a:lvl2pPr>
            <a:lvl3pPr marL="1208247" indent="-241649" defTabSz="1021976" eaLnBrk="0" hangingPunct="0">
              <a:defRPr sz="3000">
                <a:solidFill>
                  <a:schemeClr val="tx1"/>
                </a:solidFill>
                <a:latin typeface="Arial" charset="0"/>
                <a:cs typeface="Arial" charset="0"/>
              </a:defRPr>
            </a:lvl3pPr>
            <a:lvl4pPr marL="1691545" indent="-241649" defTabSz="1021976" eaLnBrk="0" hangingPunct="0">
              <a:defRPr sz="3000">
                <a:solidFill>
                  <a:schemeClr val="tx1"/>
                </a:solidFill>
                <a:latin typeface="Arial" charset="0"/>
                <a:cs typeface="Arial" charset="0"/>
              </a:defRPr>
            </a:lvl4pPr>
            <a:lvl5pPr marL="2174843" indent="-241649" defTabSz="1021976" eaLnBrk="0" hangingPunct="0">
              <a:defRPr sz="3000">
                <a:solidFill>
                  <a:schemeClr val="tx1"/>
                </a:solidFill>
                <a:latin typeface="Arial" charset="0"/>
                <a:cs typeface="Arial" charset="0"/>
              </a:defRPr>
            </a:lvl5pPr>
            <a:lvl6pPr marL="2658141" indent="-241649" defTabSz="1021976" eaLnBrk="0" fontAlgn="base" hangingPunct="0">
              <a:spcBef>
                <a:spcPct val="0"/>
              </a:spcBef>
              <a:spcAft>
                <a:spcPct val="0"/>
              </a:spcAft>
              <a:defRPr sz="3000">
                <a:solidFill>
                  <a:schemeClr val="tx1"/>
                </a:solidFill>
                <a:latin typeface="Arial" charset="0"/>
                <a:cs typeface="Arial" charset="0"/>
              </a:defRPr>
            </a:lvl6pPr>
            <a:lvl7pPr marL="3141440" indent="-241649" defTabSz="1021976" eaLnBrk="0" fontAlgn="base" hangingPunct="0">
              <a:spcBef>
                <a:spcPct val="0"/>
              </a:spcBef>
              <a:spcAft>
                <a:spcPct val="0"/>
              </a:spcAft>
              <a:defRPr sz="3000">
                <a:solidFill>
                  <a:schemeClr val="tx1"/>
                </a:solidFill>
                <a:latin typeface="Arial" charset="0"/>
                <a:cs typeface="Arial" charset="0"/>
              </a:defRPr>
            </a:lvl7pPr>
            <a:lvl8pPr marL="3624739" indent="-241649" defTabSz="1021976" eaLnBrk="0" fontAlgn="base" hangingPunct="0">
              <a:spcBef>
                <a:spcPct val="0"/>
              </a:spcBef>
              <a:spcAft>
                <a:spcPct val="0"/>
              </a:spcAft>
              <a:defRPr sz="3000">
                <a:solidFill>
                  <a:schemeClr val="tx1"/>
                </a:solidFill>
                <a:latin typeface="Arial" charset="0"/>
                <a:cs typeface="Arial" charset="0"/>
              </a:defRPr>
            </a:lvl8pPr>
            <a:lvl9pPr marL="4108037" indent="-241649" defTabSz="1021976" eaLnBrk="0" fontAlgn="base" hangingPunct="0">
              <a:spcBef>
                <a:spcPct val="0"/>
              </a:spcBef>
              <a:spcAft>
                <a:spcPct val="0"/>
              </a:spcAft>
              <a:defRPr sz="3000">
                <a:solidFill>
                  <a:schemeClr val="tx1"/>
                </a:solidFill>
                <a:latin typeface="Arial" charset="0"/>
                <a:cs typeface="Arial" charset="0"/>
              </a:defRPr>
            </a:lvl9pPr>
          </a:lstStyle>
          <a:p>
            <a:pPr eaLnBrk="1" hangingPunct="1"/>
            <a:fld id="{4DAFFB50-450D-46D2-A078-F9C1C15BEEBF}" type="slidenum">
              <a:rPr lang="en-US" sz="1300">
                <a:latin typeface="Times New Roman" pitchFamily="18" charset="0"/>
              </a:rPr>
              <a:pPr eaLnBrk="1" hangingPunct="1"/>
              <a:t>24</a:t>
            </a:fld>
            <a:endParaRPr lang="en-US" sz="1300">
              <a:latin typeface="Times New Roman" pitchFamily="18" charset="0"/>
            </a:endParaRPr>
          </a:p>
        </p:txBody>
      </p:sp>
      <p:sp>
        <p:nvSpPr>
          <p:cNvPr id="222211" name="Rectangle 2"/>
          <p:cNvSpPr>
            <a:spLocks noGrp="1" noRot="1" noChangeAspect="1" noChangeArrowheads="1" noTextEdit="1"/>
          </p:cNvSpPr>
          <p:nvPr>
            <p:ph type="sldImg"/>
          </p:nvPr>
        </p:nvSpPr>
        <p:spPr>
          <a:ln/>
        </p:spPr>
      </p:sp>
      <p:sp>
        <p:nvSpPr>
          <p:cNvPr id="222212" name="Rectangle 3"/>
          <p:cNvSpPr>
            <a:spLocks noGrp="1" noChangeArrowheads="1"/>
          </p:cNvSpPr>
          <p:nvPr>
            <p:ph type="body" idx="1"/>
          </p:nvPr>
        </p:nvSpPr>
        <p:spPr>
          <a:xfrm>
            <a:off x="557348" y="5985749"/>
            <a:ext cx="4458789" cy="5670709"/>
          </a:xfrm>
          <a:prstGeom prst="rect">
            <a:avLst/>
          </a:prstGeom>
          <a:noFill/>
        </p:spPr>
        <p:txBody>
          <a:bodyPr lIns="91577" tIns="45789" rIns="91577" bIns="45789"/>
          <a:lstStyle/>
          <a:p>
            <a:pPr eaLnBrk="1" hangingPunct="1"/>
            <a:endParaRPr lang="en-US"/>
          </a:p>
        </p:txBody>
      </p:sp>
    </p:spTree>
    <p:extLst>
      <p:ext uri="{BB962C8B-B14F-4D97-AF65-F5344CB8AC3E}">
        <p14:creationId xmlns:p14="http://schemas.microsoft.com/office/powerpoint/2010/main" val="31520533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2"/>
          <p:cNvSpPr>
            <a:spLocks noGrp="1" noChangeArrowheads="1"/>
          </p:cNvSpPr>
          <p:nvPr>
            <p:ph type="hdr" sz="quarter" idx="4294967295"/>
          </p:nvPr>
        </p:nvSpPr>
        <p:spPr bwMode="auto">
          <a:xfrm>
            <a:off x="0" y="1"/>
            <a:ext cx="2415419" cy="629245"/>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b="1">
                <a:solidFill>
                  <a:schemeClr val="tx1"/>
                </a:solidFill>
                <a:latin typeface="Tekton" charset="0"/>
                <a:ea typeface="ＭＳ Ｐゴシック" charset="0"/>
                <a:cs typeface="ＭＳ Ｐゴシック" charset="0"/>
              </a:defRPr>
            </a:lvl1pPr>
            <a:lvl2pPr marL="742950" indent="-285750">
              <a:defRPr sz="2400" b="1">
                <a:solidFill>
                  <a:schemeClr val="tx1"/>
                </a:solidFill>
                <a:latin typeface="Tekton" charset="0"/>
                <a:ea typeface="ＭＳ Ｐゴシック" charset="0"/>
              </a:defRPr>
            </a:lvl2pPr>
            <a:lvl3pPr marL="1143000" indent="-228600">
              <a:defRPr sz="2400" b="1">
                <a:solidFill>
                  <a:schemeClr val="tx1"/>
                </a:solidFill>
                <a:latin typeface="Tekton" charset="0"/>
                <a:ea typeface="ＭＳ Ｐゴシック" charset="0"/>
              </a:defRPr>
            </a:lvl3pPr>
            <a:lvl4pPr marL="1600200" indent="-228600">
              <a:defRPr sz="2400" b="1">
                <a:solidFill>
                  <a:schemeClr val="tx1"/>
                </a:solidFill>
                <a:latin typeface="Tekton" charset="0"/>
                <a:ea typeface="ＭＳ Ｐゴシック" charset="0"/>
              </a:defRPr>
            </a:lvl4pPr>
            <a:lvl5pPr marL="2057400" indent="-228600">
              <a:defRPr sz="2400" b="1">
                <a:solidFill>
                  <a:schemeClr val="tx1"/>
                </a:solidFill>
                <a:latin typeface="Tekton" charset="0"/>
                <a:ea typeface="ＭＳ Ｐゴシック" charset="0"/>
              </a:defRPr>
            </a:lvl5pPr>
            <a:lvl6pPr marL="2514600" indent="-228600" algn="r" eaLnBrk="0" fontAlgn="base" hangingPunct="0">
              <a:spcBef>
                <a:spcPct val="0"/>
              </a:spcBef>
              <a:spcAft>
                <a:spcPct val="0"/>
              </a:spcAft>
              <a:defRPr sz="2400" b="1">
                <a:solidFill>
                  <a:schemeClr val="tx1"/>
                </a:solidFill>
                <a:latin typeface="Tekton" charset="0"/>
                <a:ea typeface="ＭＳ Ｐゴシック" charset="0"/>
              </a:defRPr>
            </a:lvl6pPr>
            <a:lvl7pPr marL="2971800" indent="-228600" algn="r" eaLnBrk="0" fontAlgn="base" hangingPunct="0">
              <a:spcBef>
                <a:spcPct val="0"/>
              </a:spcBef>
              <a:spcAft>
                <a:spcPct val="0"/>
              </a:spcAft>
              <a:defRPr sz="2400" b="1">
                <a:solidFill>
                  <a:schemeClr val="tx1"/>
                </a:solidFill>
                <a:latin typeface="Tekton" charset="0"/>
                <a:ea typeface="ＭＳ Ｐゴシック" charset="0"/>
              </a:defRPr>
            </a:lvl7pPr>
            <a:lvl8pPr marL="3429000" indent="-228600" algn="r" eaLnBrk="0" fontAlgn="base" hangingPunct="0">
              <a:spcBef>
                <a:spcPct val="0"/>
              </a:spcBef>
              <a:spcAft>
                <a:spcPct val="0"/>
              </a:spcAft>
              <a:defRPr sz="2400" b="1">
                <a:solidFill>
                  <a:schemeClr val="tx1"/>
                </a:solidFill>
                <a:latin typeface="Tekton" charset="0"/>
                <a:ea typeface="ＭＳ Ｐゴシック" charset="0"/>
              </a:defRPr>
            </a:lvl8pPr>
            <a:lvl9pPr marL="3886200" indent="-228600" algn="r" eaLnBrk="0" fontAlgn="base" hangingPunct="0">
              <a:spcBef>
                <a:spcPct val="0"/>
              </a:spcBef>
              <a:spcAft>
                <a:spcPct val="0"/>
              </a:spcAft>
              <a:defRPr sz="2400" b="1">
                <a:solidFill>
                  <a:schemeClr val="tx1"/>
                </a:solidFill>
                <a:latin typeface="Tekton" charset="0"/>
                <a:ea typeface="ＭＳ Ｐゴシック" charset="0"/>
              </a:defRPr>
            </a:lvl9pPr>
          </a:lstStyle>
          <a:p>
            <a:r>
              <a:rPr lang="en-US"/>
              <a:t>Morgan Kaufmann Publishers</a:t>
            </a:r>
          </a:p>
        </p:txBody>
      </p:sp>
      <p:sp>
        <p:nvSpPr>
          <p:cNvPr id="39938" name="Rectangle 3"/>
          <p:cNvSpPr>
            <a:spLocks noGrp="1" noChangeArrowheads="1"/>
          </p:cNvSpPr>
          <p:nvPr>
            <p:ph type="dt" sz="quarter" idx="4294967295"/>
          </p:nvPr>
        </p:nvSpPr>
        <p:spPr bwMode="auto">
          <a:xfrm>
            <a:off x="3156857" y="1"/>
            <a:ext cx="2415419" cy="629245"/>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b="1">
                <a:solidFill>
                  <a:schemeClr val="tx1"/>
                </a:solidFill>
                <a:latin typeface="Tekton" charset="0"/>
                <a:ea typeface="ＭＳ Ｐゴシック" charset="0"/>
                <a:cs typeface="ＭＳ Ｐゴシック" charset="0"/>
              </a:defRPr>
            </a:lvl1pPr>
            <a:lvl2pPr marL="742950" indent="-285750">
              <a:defRPr sz="2400" b="1">
                <a:solidFill>
                  <a:schemeClr val="tx1"/>
                </a:solidFill>
                <a:latin typeface="Tekton" charset="0"/>
                <a:ea typeface="ＭＳ Ｐゴシック" charset="0"/>
              </a:defRPr>
            </a:lvl2pPr>
            <a:lvl3pPr marL="1143000" indent="-228600">
              <a:defRPr sz="2400" b="1">
                <a:solidFill>
                  <a:schemeClr val="tx1"/>
                </a:solidFill>
                <a:latin typeface="Tekton" charset="0"/>
                <a:ea typeface="ＭＳ Ｐゴシック" charset="0"/>
              </a:defRPr>
            </a:lvl3pPr>
            <a:lvl4pPr marL="1600200" indent="-228600">
              <a:defRPr sz="2400" b="1">
                <a:solidFill>
                  <a:schemeClr val="tx1"/>
                </a:solidFill>
                <a:latin typeface="Tekton" charset="0"/>
                <a:ea typeface="ＭＳ Ｐゴシック" charset="0"/>
              </a:defRPr>
            </a:lvl4pPr>
            <a:lvl5pPr marL="2057400" indent="-228600">
              <a:defRPr sz="2400" b="1">
                <a:solidFill>
                  <a:schemeClr val="tx1"/>
                </a:solidFill>
                <a:latin typeface="Tekton" charset="0"/>
                <a:ea typeface="ＭＳ Ｐゴシック" charset="0"/>
              </a:defRPr>
            </a:lvl5pPr>
            <a:lvl6pPr marL="2514600" indent="-228600" algn="r" eaLnBrk="0" fontAlgn="base" hangingPunct="0">
              <a:spcBef>
                <a:spcPct val="0"/>
              </a:spcBef>
              <a:spcAft>
                <a:spcPct val="0"/>
              </a:spcAft>
              <a:defRPr sz="2400" b="1">
                <a:solidFill>
                  <a:schemeClr val="tx1"/>
                </a:solidFill>
                <a:latin typeface="Tekton" charset="0"/>
                <a:ea typeface="ＭＳ Ｐゴシック" charset="0"/>
              </a:defRPr>
            </a:lvl6pPr>
            <a:lvl7pPr marL="2971800" indent="-228600" algn="r" eaLnBrk="0" fontAlgn="base" hangingPunct="0">
              <a:spcBef>
                <a:spcPct val="0"/>
              </a:spcBef>
              <a:spcAft>
                <a:spcPct val="0"/>
              </a:spcAft>
              <a:defRPr sz="2400" b="1">
                <a:solidFill>
                  <a:schemeClr val="tx1"/>
                </a:solidFill>
                <a:latin typeface="Tekton" charset="0"/>
                <a:ea typeface="ＭＳ Ｐゴシック" charset="0"/>
              </a:defRPr>
            </a:lvl7pPr>
            <a:lvl8pPr marL="3429000" indent="-228600" algn="r" eaLnBrk="0" fontAlgn="base" hangingPunct="0">
              <a:spcBef>
                <a:spcPct val="0"/>
              </a:spcBef>
              <a:spcAft>
                <a:spcPct val="0"/>
              </a:spcAft>
              <a:defRPr sz="2400" b="1">
                <a:solidFill>
                  <a:schemeClr val="tx1"/>
                </a:solidFill>
                <a:latin typeface="Tekton" charset="0"/>
                <a:ea typeface="ＭＳ Ｐゴシック" charset="0"/>
              </a:defRPr>
            </a:lvl8pPr>
            <a:lvl9pPr marL="3886200" indent="-228600" algn="r" eaLnBrk="0" fontAlgn="base" hangingPunct="0">
              <a:spcBef>
                <a:spcPct val="0"/>
              </a:spcBef>
              <a:spcAft>
                <a:spcPct val="0"/>
              </a:spcAft>
              <a:defRPr sz="2400" b="1">
                <a:solidFill>
                  <a:schemeClr val="tx1"/>
                </a:solidFill>
                <a:latin typeface="Tekton" charset="0"/>
                <a:ea typeface="ＭＳ Ｐゴシック" charset="0"/>
              </a:defRPr>
            </a:lvl9pPr>
          </a:lstStyle>
          <a:p>
            <a:fld id="{26E619CC-4C5C-9147-8650-86F4557DEDE5}" type="datetime4">
              <a:rPr lang="en-US"/>
              <a:pPr/>
              <a:t>September 14, 2022</a:t>
            </a:fld>
            <a:endParaRPr lang="en-US"/>
          </a:p>
        </p:txBody>
      </p:sp>
      <p:sp>
        <p:nvSpPr>
          <p:cNvPr id="39939" name="Rectangle 6"/>
          <p:cNvSpPr>
            <a:spLocks noGrp="1" noChangeArrowheads="1"/>
          </p:cNvSpPr>
          <p:nvPr>
            <p:ph type="ftr" sz="quarter" idx="4294967295"/>
          </p:nvPr>
        </p:nvSpPr>
        <p:spPr bwMode="auto">
          <a:xfrm>
            <a:off x="0" y="11970248"/>
            <a:ext cx="2415419" cy="629245"/>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b="1">
                <a:solidFill>
                  <a:schemeClr val="tx1"/>
                </a:solidFill>
                <a:latin typeface="Tekton" charset="0"/>
                <a:ea typeface="ＭＳ Ｐゴシック" charset="0"/>
                <a:cs typeface="ＭＳ Ｐゴシック" charset="0"/>
              </a:defRPr>
            </a:lvl1pPr>
            <a:lvl2pPr marL="742950" indent="-285750">
              <a:defRPr sz="2400" b="1">
                <a:solidFill>
                  <a:schemeClr val="tx1"/>
                </a:solidFill>
                <a:latin typeface="Tekton" charset="0"/>
                <a:ea typeface="ＭＳ Ｐゴシック" charset="0"/>
              </a:defRPr>
            </a:lvl2pPr>
            <a:lvl3pPr marL="1143000" indent="-228600">
              <a:defRPr sz="2400" b="1">
                <a:solidFill>
                  <a:schemeClr val="tx1"/>
                </a:solidFill>
                <a:latin typeface="Tekton" charset="0"/>
                <a:ea typeface="ＭＳ Ｐゴシック" charset="0"/>
              </a:defRPr>
            </a:lvl3pPr>
            <a:lvl4pPr marL="1600200" indent="-228600">
              <a:defRPr sz="2400" b="1">
                <a:solidFill>
                  <a:schemeClr val="tx1"/>
                </a:solidFill>
                <a:latin typeface="Tekton" charset="0"/>
                <a:ea typeface="ＭＳ Ｐゴシック" charset="0"/>
              </a:defRPr>
            </a:lvl4pPr>
            <a:lvl5pPr marL="2057400" indent="-228600">
              <a:defRPr sz="2400" b="1">
                <a:solidFill>
                  <a:schemeClr val="tx1"/>
                </a:solidFill>
                <a:latin typeface="Tekton" charset="0"/>
                <a:ea typeface="ＭＳ Ｐゴシック" charset="0"/>
              </a:defRPr>
            </a:lvl5pPr>
            <a:lvl6pPr marL="2514600" indent="-228600" algn="r" eaLnBrk="0" fontAlgn="base" hangingPunct="0">
              <a:spcBef>
                <a:spcPct val="0"/>
              </a:spcBef>
              <a:spcAft>
                <a:spcPct val="0"/>
              </a:spcAft>
              <a:defRPr sz="2400" b="1">
                <a:solidFill>
                  <a:schemeClr val="tx1"/>
                </a:solidFill>
                <a:latin typeface="Tekton" charset="0"/>
                <a:ea typeface="ＭＳ Ｐゴシック" charset="0"/>
              </a:defRPr>
            </a:lvl6pPr>
            <a:lvl7pPr marL="2971800" indent="-228600" algn="r" eaLnBrk="0" fontAlgn="base" hangingPunct="0">
              <a:spcBef>
                <a:spcPct val="0"/>
              </a:spcBef>
              <a:spcAft>
                <a:spcPct val="0"/>
              </a:spcAft>
              <a:defRPr sz="2400" b="1">
                <a:solidFill>
                  <a:schemeClr val="tx1"/>
                </a:solidFill>
                <a:latin typeface="Tekton" charset="0"/>
                <a:ea typeface="ＭＳ Ｐゴシック" charset="0"/>
              </a:defRPr>
            </a:lvl7pPr>
            <a:lvl8pPr marL="3429000" indent="-228600" algn="r" eaLnBrk="0" fontAlgn="base" hangingPunct="0">
              <a:spcBef>
                <a:spcPct val="0"/>
              </a:spcBef>
              <a:spcAft>
                <a:spcPct val="0"/>
              </a:spcAft>
              <a:defRPr sz="2400" b="1">
                <a:solidFill>
                  <a:schemeClr val="tx1"/>
                </a:solidFill>
                <a:latin typeface="Tekton" charset="0"/>
                <a:ea typeface="ＭＳ Ｐゴシック" charset="0"/>
              </a:defRPr>
            </a:lvl8pPr>
            <a:lvl9pPr marL="3886200" indent="-228600" algn="r" eaLnBrk="0" fontAlgn="base" hangingPunct="0">
              <a:spcBef>
                <a:spcPct val="0"/>
              </a:spcBef>
              <a:spcAft>
                <a:spcPct val="0"/>
              </a:spcAft>
              <a:defRPr sz="2400" b="1">
                <a:solidFill>
                  <a:schemeClr val="tx1"/>
                </a:solidFill>
                <a:latin typeface="Tekton" charset="0"/>
                <a:ea typeface="ＭＳ Ｐゴシック" charset="0"/>
              </a:defRPr>
            </a:lvl9pPr>
          </a:lstStyle>
          <a:p>
            <a:r>
              <a:rPr lang="en-US"/>
              <a:t>Chapter 1 — Computer Abstractions and Technology</a:t>
            </a:r>
          </a:p>
        </p:txBody>
      </p:sp>
      <p:sp>
        <p:nvSpPr>
          <p:cNvPr id="39940" name="Rectangle 7"/>
          <p:cNvSpPr>
            <a:spLocks noGrp="1" noChangeArrowheads="1"/>
          </p:cNvSpPr>
          <p:nvPr>
            <p:ph type="sldNum" sz="quarter" idx="4294967295"/>
          </p:nvPr>
        </p:nvSpPr>
        <p:spPr bwMode="auto">
          <a:xfrm>
            <a:off x="3156857" y="11970248"/>
            <a:ext cx="2415419" cy="629245"/>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b="1">
                <a:solidFill>
                  <a:schemeClr val="tx1"/>
                </a:solidFill>
                <a:latin typeface="Tekton" charset="0"/>
                <a:ea typeface="ＭＳ Ｐゴシック" charset="0"/>
                <a:cs typeface="ＭＳ Ｐゴシック" charset="0"/>
              </a:defRPr>
            </a:lvl1pPr>
            <a:lvl2pPr marL="742950" indent="-285750">
              <a:defRPr sz="2400" b="1">
                <a:solidFill>
                  <a:schemeClr val="tx1"/>
                </a:solidFill>
                <a:latin typeface="Tekton" charset="0"/>
                <a:ea typeface="ＭＳ Ｐゴシック" charset="0"/>
              </a:defRPr>
            </a:lvl2pPr>
            <a:lvl3pPr marL="1143000" indent="-228600">
              <a:defRPr sz="2400" b="1">
                <a:solidFill>
                  <a:schemeClr val="tx1"/>
                </a:solidFill>
                <a:latin typeface="Tekton" charset="0"/>
                <a:ea typeface="ＭＳ Ｐゴシック" charset="0"/>
              </a:defRPr>
            </a:lvl3pPr>
            <a:lvl4pPr marL="1600200" indent="-228600">
              <a:defRPr sz="2400" b="1">
                <a:solidFill>
                  <a:schemeClr val="tx1"/>
                </a:solidFill>
                <a:latin typeface="Tekton" charset="0"/>
                <a:ea typeface="ＭＳ Ｐゴシック" charset="0"/>
              </a:defRPr>
            </a:lvl4pPr>
            <a:lvl5pPr marL="2057400" indent="-228600">
              <a:defRPr sz="2400" b="1">
                <a:solidFill>
                  <a:schemeClr val="tx1"/>
                </a:solidFill>
                <a:latin typeface="Tekton" charset="0"/>
                <a:ea typeface="ＭＳ Ｐゴシック" charset="0"/>
              </a:defRPr>
            </a:lvl5pPr>
            <a:lvl6pPr marL="2514600" indent="-228600" algn="r" eaLnBrk="0" fontAlgn="base" hangingPunct="0">
              <a:spcBef>
                <a:spcPct val="0"/>
              </a:spcBef>
              <a:spcAft>
                <a:spcPct val="0"/>
              </a:spcAft>
              <a:defRPr sz="2400" b="1">
                <a:solidFill>
                  <a:schemeClr val="tx1"/>
                </a:solidFill>
                <a:latin typeface="Tekton" charset="0"/>
                <a:ea typeface="ＭＳ Ｐゴシック" charset="0"/>
              </a:defRPr>
            </a:lvl6pPr>
            <a:lvl7pPr marL="2971800" indent="-228600" algn="r" eaLnBrk="0" fontAlgn="base" hangingPunct="0">
              <a:spcBef>
                <a:spcPct val="0"/>
              </a:spcBef>
              <a:spcAft>
                <a:spcPct val="0"/>
              </a:spcAft>
              <a:defRPr sz="2400" b="1">
                <a:solidFill>
                  <a:schemeClr val="tx1"/>
                </a:solidFill>
                <a:latin typeface="Tekton" charset="0"/>
                <a:ea typeface="ＭＳ Ｐゴシック" charset="0"/>
              </a:defRPr>
            </a:lvl7pPr>
            <a:lvl8pPr marL="3429000" indent="-228600" algn="r" eaLnBrk="0" fontAlgn="base" hangingPunct="0">
              <a:spcBef>
                <a:spcPct val="0"/>
              </a:spcBef>
              <a:spcAft>
                <a:spcPct val="0"/>
              </a:spcAft>
              <a:defRPr sz="2400" b="1">
                <a:solidFill>
                  <a:schemeClr val="tx1"/>
                </a:solidFill>
                <a:latin typeface="Tekton" charset="0"/>
                <a:ea typeface="ＭＳ Ｐゴシック" charset="0"/>
              </a:defRPr>
            </a:lvl8pPr>
            <a:lvl9pPr marL="3886200" indent="-228600" algn="r" eaLnBrk="0" fontAlgn="base" hangingPunct="0">
              <a:spcBef>
                <a:spcPct val="0"/>
              </a:spcBef>
              <a:spcAft>
                <a:spcPct val="0"/>
              </a:spcAft>
              <a:defRPr sz="2400" b="1">
                <a:solidFill>
                  <a:schemeClr val="tx1"/>
                </a:solidFill>
                <a:latin typeface="Tekton" charset="0"/>
                <a:ea typeface="ＭＳ Ｐゴシック" charset="0"/>
              </a:defRPr>
            </a:lvl9pPr>
          </a:lstStyle>
          <a:p>
            <a:fld id="{467441F3-0B26-614D-BF40-83AD2B2BB753}" type="slidenum">
              <a:rPr lang="en-US"/>
              <a:pPr/>
              <a:t>3</a:t>
            </a:fld>
            <a:endParaRPr lang="en-US"/>
          </a:p>
        </p:txBody>
      </p:sp>
      <p:sp>
        <p:nvSpPr>
          <p:cNvPr id="39941" name="Rectangle 2"/>
          <p:cNvSpPr>
            <a:spLocks noGrp="1" noRot="1" noChangeAspect="1" noChangeArrowheads="1" noTextEdit="1"/>
          </p:cNvSpPr>
          <p:nvPr>
            <p:ph type="sldImg"/>
          </p:nvPr>
        </p:nvSpPr>
        <p:spPr/>
      </p:sp>
      <p:sp>
        <p:nvSpPr>
          <p:cNvPr id="39942" name="Rectangle 3"/>
          <p:cNvSpPr>
            <a:spLocks noGrp="1" noChangeArrowheads="1"/>
          </p:cNvSpPr>
          <p:nvPr>
            <p:ph type="body" idx="1"/>
          </p:nvPr>
        </p:nvSpPr>
        <p:spPr bwMode="auto">
          <a:xfrm>
            <a:off x="557591" y="5984082"/>
            <a:ext cx="4458305" cy="5671542"/>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AU">
              <a:latin typeface="Times New Roman" charset="0"/>
              <a:ea typeface="ＭＳ Ｐゴシック" charset="0"/>
              <a:cs typeface="ＭＳ Ｐゴシック"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Rectangle 7"/>
          <p:cNvSpPr>
            <a:spLocks noGrp="1" noChangeArrowheads="1"/>
          </p:cNvSpPr>
          <p:nvPr>
            <p:ph type="sldNum" sz="quarter" idx="5"/>
          </p:nvPr>
        </p:nvSpPr>
        <p:spPr>
          <a:xfrm>
            <a:off x="3157501" y="11969411"/>
            <a:ext cx="2414773" cy="630079"/>
          </a:xfrm>
          <a:prstGeom prst="rect">
            <a:avLst/>
          </a:prstGeom>
          <a:noFill/>
        </p:spPr>
        <p:txBody>
          <a:bodyPr lIns="91577" tIns="45789" rIns="91577" bIns="45789"/>
          <a:lstStyle>
            <a:lvl1pPr defTabSz="1021976" eaLnBrk="0" hangingPunct="0">
              <a:defRPr sz="3000">
                <a:solidFill>
                  <a:schemeClr val="tx1"/>
                </a:solidFill>
                <a:latin typeface="Arial" charset="0"/>
                <a:cs typeface="Arial" charset="0"/>
              </a:defRPr>
            </a:lvl1pPr>
            <a:lvl2pPr marL="785360" indent="-302061" defTabSz="1021976" eaLnBrk="0" hangingPunct="0">
              <a:defRPr sz="3000">
                <a:solidFill>
                  <a:schemeClr val="tx1"/>
                </a:solidFill>
                <a:latin typeface="Arial" charset="0"/>
                <a:cs typeface="Arial" charset="0"/>
              </a:defRPr>
            </a:lvl2pPr>
            <a:lvl3pPr marL="1208247" indent="-241649" defTabSz="1021976" eaLnBrk="0" hangingPunct="0">
              <a:defRPr sz="3000">
                <a:solidFill>
                  <a:schemeClr val="tx1"/>
                </a:solidFill>
                <a:latin typeface="Arial" charset="0"/>
                <a:cs typeface="Arial" charset="0"/>
              </a:defRPr>
            </a:lvl3pPr>
            <a:lvl4pPr marL="1691545" indent="-241649" defTabSz="1021976" eaLnBrk="0" hangingPunct="0">
              <a:defRPr sz="3000">
                <a:solidFill>
                  <a:schemeClr val="tx1"/>
                </a:solidFill>
                <a:latin typeface="Arial" charset="0"/>
                <a:cs typeface="Arial" charset="0"/>
              </a:defRPr>
            </a:lvl4pPr>
            <a:lvl5pPr marL="2174843" indent="-241649" defTabSz="1021976" eaLnBrk="0" hangingPunct="0">
              <a:defRPr sz="3000">
                <a:solidFill>
                  <a:schemeClr val="tx1"/>
                </a:solidFill>
                <a:latin typeface="Arial" charset="0"/>
                <a:cs typeface="Arial" charset="0"/>
              </a:defRPr>
            </a:lvl5pPr>
            <a:lvl6pPr marL="2658141" indent="-241649" defTabSz="1021976" eaLnBrk="0" fontAlgn="base" hangingPunct="0">
              <a:spcBef>
                <a:spcPct val="0"/>
              </a:spcBef>
              <a:spcAft>
                <a:spcPct val="0"/>
              </a:spcAft>
              <a:defRPr sz="3000">
                <a:solidFill>
                  <a:schemeClr val="tx1"/>
                </a:solidFill>
                <a:latin typeface="Arial" charset="0"/>
                <a:cs typeface="Arial" charset="0"/>
              </a:defRPr>
            </a:lvl6pPr>
            <a:lvl7pPr marL="3141440" indent="-241649" defTabSz="1021976" eaLnBrk="0" fontAlgn="base" hangingPunct="0">
              <a:spcBef>
                <a:spcPct val="0"/>
              </a:spcBef>
              <a:spcAft>
                <a:spcPct val="0"/>
              </a:spcAft>
              <a:defRPr sz="3000">
                <a:solidFill>
                  <a:schemeClr val="tx1"/>
                </a:solidFill>
                <a:latin typeface="Arial" charset="0"/>
                <a:cs typeface="Arial" charset="0"/>
              </a:defRPr>
            </a:lvl7pPr>
            <a:lvl8pPr marL="3624739" indent="-241649" defTabSz="1021976" eaLnBrk="0" fontAlgn="base" hangingPunct="0">
              <a:spcBef>
                <a:spcPct val="0"/>
              </a:spcBef>
              <a:spcAft>
                <a:spcPct val="0"/>
              </a:spcAft>
              <a:defRPr sz="3000">
                <a:solidFill>
                  <a:schemeClr val="tx1"/>
                </a:solidFill>
                <a:latin typeface="Arial" charset="0"/>
                <a:cs typeface="Arial" charset="0"/>
              </a:defRPr>
            </a:lvl8pPr>
            <a:lvl9pPr marL="4108037" indent="-241649" defTabSz="1021976" eaLnBrk="0" fontAlgn="base" hangingPunct="0">
              <a:spcBef>
                <a:spcPct val="0"/>
              </a:spcBef>
              <a:spcAft>
                <a:spcPct val="0"/>
              </a:spcAft>
              <a:defRPr sz="3000">
                <a:solidFill>
                  <a:schemeClr val="tx1"/>
                </a:solidFill>
                <a:latin typeface="Arial" charset="0"/>
                <a:cs typeface="Arial" charset="0"/>
              </a:defRPr>
            </a:lvl9pPr>
          </a:lstStyle>
          <a:p>
            <a:pPr eaLnBrk="1" hangingPunct="1"/>
            <a:fld id="{4793B22B-66AB-4904-AA7E-6596F69FC24E}" type="slidenum">
              <a:rPr lang="en-US" sz="1300">
                <a:latin typeface="Times New Roman" pitchFamily="18" charset="0"/>
              </a:rPr>
              <a:pPr eaLnBrk="1" hangingPunct="1"/>
              <a:t>25</a:t>
            </a:fld>
            <a:endParaRPr lang="en-US" sz="1300">
              <a:latin typeface="Times New Roman" pitchFamily="18" charset="0"/>
            </a:endParaRPr>
          </a:p>
        </p:txBody>
      </p:sp>
      <p:sp>
        <p:nvSpPr>
          <p:cNvPr id="223235" name="Rectangle 2"/>
          <p:cNvSpPr>
            <a:spLocks noGrp="1" noRot="1" noChangeAspect="1" noChangeArrowheads="1" noTextEdit="1"/>
          </p:cNvSpPr>
          <p:nvPr>
            <p:ph type="sldImg"/>
          </p:nvPr>
        </p:nvSpPr>
        <p:spPr>
          <a:ln/>
        </p:spPr>
      </p:sp>
      <p:sp>
        <p:nvSpPr>
          <p:cNvPr id="223236" name="Rectangle 3"/>
          <p:cNvSpPr>
            <a:spLocks noGrp="1" noChangeArrowheads="1"/>
          </p:cNvSpPr>
          <p:nvPr>
            <p:ph type="body" idx="1"/>
          </p:nvPr>
        </p:nvSpPr>
        <p:spPr>
          <a:xfrm>
            <a:off x="557348" y="5985749"/>
            <a:ext cx="4458789" cy="5670709"/>
          </a:xfrm>
          <a:prstGeom prst="rect">
            <a:avLst/>
          </a:prstGeom>
          <a:noFill/>
        </p:spPr>
        <p:txBody>
          <a:bodyPr lIns="91577" tIns="45789" rIns="91577" bIns="45789"/>
          <a:lstStyle/>
          <a:p>
            <a:pPr eaLnBrk="1" hangingPunct="1"/>
            <a:endParaRPr lang="en-US"/>
          </a:p>
        </p:txBody>
      </p:sp>
    </p:spTree>
    <p:extLst>
      <p:ext uri="{BB962C8B-B14F-4D97-AF65-F5344CB8AC3E}">
        <p14:creationId xmlns:p14="http://schemas.microsoft.com/office/powerpoint/2010/main" val="16975442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7"/>
          <p:cNvSpPr>
            <a:spLocks noGrp="1" noChangeArrowheads="1"/>
          </p:cNvSpPr>
          <p:nvPr>
            <p:ph type="sldNum" sz="quarter" idx="5"/>
          </p:nvPr>
        </p:nvSpPr>
        <p:spPr>
          <a:xfrm>
            <a:off x="3157501" y="11969411"/>
            <a:ext cx="2414773" cy="630079"/>
          </a:xfrm>
          <a:prstGeom prst="rect">
            <a:avLst/>
          </a:prstGeom>
          <a:noFill/>
        </p:spPr>
        <p:txBody>
          <a:bodyPr lIns="91577" tIns="45789" rIns="91577" bIns="45789"/>
          <a:lstStyle>
            <a:lvl1pPr defTabSz="1021976" eaLnBrk="0" hangingPunct="0">
              <a:defRPr sz="3000">
                <a:solidFill>
                  <a:schemeClr val="tx1"/>
                </a:solidFill>
                <a:latin typeface="Arial" charset="0"/>
                <a:cs typeface="Arial" charset="0"/>
              </a:defRPr>
            </a:lvl1pPr>
            <a:lvl2pPr marL="785360" indent="-302061" defTabSz="1021976" eaLnBrk="0" hangingPunct="0">
              <a:defRPr sz="3000">
                <a:solidFill>
                  <a:schemeClr val="tx1"/>
                </a:solidFill>
                <a:latin typeface="Arial" charset="0"/>
                <a:cs typeface="Arial" charset="0"/>
              </a:defRPr>
            </a:lvl2pPr>
            <a:lvl3pPr marL="1208247" indent="-241649" defTabSz="1021976" eaLnBrk="0" hangingPunct="0">
              <a:defRPr sz="3000">
                <a:solidFill>
                  <a:schemeClr val="tx1"/>
                </a:solidFill>
                <a:latin typeface="Arial" charset="0"/>
                <a:cs typeface="Arial" charset="0"/>
              </a:defRPr>
            </a:lvl3pPr>
            <a:lvl4pPr marL="1691545" indent="-241649" defTabSz="1021976" eaLnBrk="0" hangingPunct="0">
              <a:defRPr sz="3000">
                <a:solidFill>
                  <a:schemeClr val="tx1"/>
                </a:solidFill>
                <a:latin typeface="Arial" charset="0"/>
                <a:cs typeface="Arial" charset="0"/>
              </a:defRPr>
            </a:lvl4pPr>
            <a:lvl5pPr marL="2174843" indent="-241649" defTabSz="1021976" eaLnBrk="0" hangingPunct="0">
              <a:defRPr sz="3000">
                <a:solidFill>
                  <a:schemeClr val="tx1"/>
                </a:solidFill>
                <a:latin typeface="Arial" charset="0"/>
                <a:cs typeface="Arial" charset="0"/>
              </a:defRPr>
            </a:lvl5pPr>
            <a:lvl6pPr marL="2658141" indent="-241649" defTabSz="1021976" eaLnBrk="0" fontAlgn="base" hangingPunct="0">
              <a:spcBef>
                <a:spcPct val="0"/>
              </a:spcBef>
              <a:spcAft>
                <a:spcPct val="0"/>
              </a:spcAft>
              <a:defRPr sz="3000">
                <a:solidFill>
                  <a:schemeClr val="tx1"/>
                </a:solidFill>
                <a:latin typeface="Arial" charset="0"/>
                <a:cs typeface="Arial" charset="0"/>
              </a:defRPr>
            </a:lvl6pPr>
            <a:lvl7pPr marL="3141440" indent="-241649" defTabSz="1021976" eaLnBrk="0" fontAlgn="base" hangingPunct="0">
              <a:spcBef>
                <a:spcPct val="0"/>
              </a:spcBef>
              <a:spcAft>
                <a:spcPct val="0"/>
              </a:spcAft>
              <a:defRPr sz="3000">
                <a:solidFill>
                  <a:schemeClr val="tx1"/>
                </a:solidFill>
                <a:latin typeface="Arial" charset="0"/>
                <a:cs typeface="Arial" charset="0"/>
              </a:defRPr>
            </a:lvl7pPr>
            <a:lvl8pPr marL="3624739" indent="-241649" defTabSz="1021976" eaLnBrk="0" fontAlgn="base" hangingPunct="0">
              <a:spcBef>
                <a:spcPct val="0"/>
              </a:spcBef>
              <a:spcAft>
                <a:spcPct val="0"/>
              </a:spcAft>
              <a:defRPr sz="3000">
                <a:solidFill>
                  <a:schemeClr val="tx1"/>
                </a:solidFill>
                <a:latin typeface="Arial" charset="0"/>
                <a:cs typeface="Arial" charset="0"/>
              </a:defRPr>
            </a:lvl8pPr>
            <a:lvl9pPr marL="4108037" indent="-241649" defTabSz="1021976" eaLnBrk="0" fontAlgn="base" hangingPunct="0">
              <a:spcBef>
                <a:spcPct val="0"/>
              </a:spcBef>
              <a:spcAft>
                <a:spcPct val="0"/>
              </a:spcAft>
              <a:defRPr sz="3000">
                <a:solidFill>
                  <a:schemeClr val="tx1"/>
                </a:solidFill>
                <a:latin typeface="Arial" charset="0"/>
                <a:cs typeface="Arial" charset="0"/>
              </a:defRPr>
            </a:lvl9pPr>
          </a:lstStyle>
          <a:p>
            <a:pPr eaLnBrk="1" hangingPunct="1"/>
            <a:fld id="{09316B91-6EC7-44FA-904A-DEB4C956EB6A}" type="slidenum">
              <a:rPr lang="en-US" sz="1300">
                <a:latin typeface="Times New Roman" pitchFamily="18" charset="0"/>
              </a:rPr>
              <a:pPr eaLnBrk="1" hangingPunct="1"/>
              <a:t>26</a:t>
            </a:fld>
            <a:endParaRPr lang="en-US" sz="1300">
              <a:latin typeface="Times New Roman" pitchFamily="18" charset="0"/>
            </a:endParaRPr>
          </a:p>
        </p:txBody>
      </p:sp>
      <p:sp>
        <p:nvSpPr>
          <p:cNvPr id="225283" name="Rectangle 2"/>
          <p:cNvSpPr>
            <a:spLocks noGrp="1" noRot="1" noChangeAspect="1" noChangeArrowheads="1" noTextEdit="1"/>
          </p:cNvSpPr>
          <p:nvPr>
            <p:ph type="sldImg"/>
          </p:nvPr>
        </p:nvSpPr>
        <p:spPr>
          <a:ln/>
        </p:spPr>
      </p:sp>
      <p:sp>
        <p:nvSpPr>
          <p:cNvPr id="225284" name="Rectangle 3"/>
          <p:cNvSpPr>
            <a:spLocks noGrp="1" noChangeArrowheads="1"/>
          </p:cNvSpPr>
          <p:nvPr>
            <p:ph type="body" idx="1"/>
          </p:nvPr>
        </p:nvSpPr>
        <p:spPr>
          <a:xfrm>
            <a:off x="557348" y="5985749"/>
            <a:ext cx="4458789" cy="5670709"/>
          </a:xfrm>
          <a:prstGeom prst="rect">
            <a:avLst/>
          </a:prstGeom>
          <a:noFill/>
        </p:spPr>
        <p:txBody>
          <a:bodyPr lIns="91577" tIns="45789" rIns="91577" bIns="45789"/>
          <a:lstStyle/>
          <a:p>
            <a:pPr eaLnBrk="1" hangingPunct="1"/>
            <a:endParaRPr lang="en-US"/>
          </a:p>
        </p:txBody>
      </p:sp>
    </p:spTree>
    <p:extLst>
      <p:ext uri="{BB962C8B-B14F-4D97-AF65-F5344CB8AC3E}">
        <p14:creationId xmlns:p14="http://schemas.microsoft.com/office/powerpoint/2010/main" val="28393921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Rectangle 2"/>
          <p:cNvSpPr>
            <a:spLocks noGrp="1" noChangeArrowheads="1"/>
          </p:cNvSpPr>
          <p:nvPr>
            <p:ph type="hdr" sz="quarter" idx="4294967295"/>
          </p:nvPr>
        </p:nvSpPr>
        <p:spPr bwMode="auto">
          <a:xfrm>
            <a:off x="0" y="1"/>
            <a:ext cx="2415419" cy="629245"/>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b="1">
                <a:solidFill>
                  <a:schemeClr val="tx1"/>
                </a:solidFill>
                <a:latin typeface="Tekton" charset="0"/>
                <a:ea typeface="ＭＳ Ｐゴシック" charset="0"/>
                <a:cs typeface="ＭＳ Ｐゴシック" charset="0"/>
              </a:defRPr>
            </a:lvl1pPr>
            <a:lvl2pPr marL="742950" indent="-285750">
              <a:defRPr sz="2400" b="1">
                <a:solidFill>
                  <a:schemeClr val="tx1"/>
                </a:solidFill>
                <a:latin typeface="Tekton" charset="0"/>
                <a:ea typeface="ＭＳ Ｐゴシック" charset="0"/>
              </a:defRPr>
            </a:lvl2pPr>
            <a:lvl3pPr marL="1143000" indent="-228600">
              <a:defRPr sz="2400" b="1">
                <a:solidFill>
                  <a:schemeClr val="tx1"/>
                </a:solidFill>
                <a:latin typeface="Tekton" charset="0"/>
                <a:ea typeface="ＭＳ Ｐゴシック" charset="0"/>
              </a:defRPr>
            </a:lvl3pPr>
            <a:lvl4pPr marL="1600200" indent="-228600">
              <a:defRPr sz="2400" b="1">
                <a:solidFill>
                  <a:schemeClr val="tx1"/>
                </a:solidFill>
                <a:latin typeface="Tekton" charset="0"/>
                <a:ea typeface="ＭＳ Ｐゴシック" charset="0"/>
              </a:defRPr>
            </a:lvl4pPr>
            <a:lvl5pPr marL="2057400" indent="-228600">
              <a:defRPr sz="2400" b="1">
                <a:solidFill>
                  <a:schemeClr val="tx1"/>
                </a:solidFill>
                <a:latin typeface="Tekton" charset="0"/>
                <a:ea typeface="ＭＳ Ｐゴシック" charset="0"/>
              </a:defRPr>
            </a:lvl5pPr>
            <a:lvl6pPr marL="2514600" indent="-228600" algn="r" eaLnBrk="0" fontAlgn="base" hangingPunct="0">
              <a:spcBef>
                <a:spcPct val="0"/>
              </a:spcBef>
              <a:spcAft>
                <a:spcPct val="0"/>
              </a:spcAft>
              <a:defRPr sz="2400" b="1">
                <a:solidFill>
                  <a:schemeClr val="tx1"/>
                </a:solidFill>
                <a:latin typeface="Tekton" charset="0"/>
                <a:ea typeface="ＭＳ Ｐゴシック" charset="0"/>
              </a:defRPr>
            </a:lvl6pPr>
            <a:lvl7pPr marL="2971800" indent="-228600" algn="r" eaLnBrk="0" fontAlgn="base" hangingPunct="0">
              <a:spcBef>
                <a:spcPct val="0"/>
              </a:spcBef>
              <a:spcAft>
                <a:spcPct val="0"/>
              </a:spcAft>
              <a:defRPr sz="2400" b="1">
                <a:solidFill>
                  <a:schemeClr val="tx1"/>
                </a:solidFill>
                <a:latin typeface="Tekton" charset="0"/>
                <a:ea typeface="ＭＳ Ｐゴシック" charset="0"/>
              </a:defRPr>
            </a:lvl7pPr>
            <a:lvl8pPr marL="3429000" indent="-228600" algn="r" eaLnBrk="0" fontAlgn="base" hangingPunct="0">
              <a:spcBef>
                <a:spcPct val="0"/>
              </a:spcBef>
              <a:spcAft>
                <a:spcPct val="0"/>
              </a:spcAft>
              <a:defRPr sz="2400" b="1">
                <a:solidFill>
                  <a:schemeClr val="tx1"/>
                </a:solidFill>
                <a:latin typeface="Tekton" charset="0"/>
                <a:ea typeface="ＭＳ Ｐゴシック" charset="0"/>
              </a:defRPr>
            </a:lvl8pPr>
            <a:lvl9pPr marL="3886200" indent="-228600" algn="r" eaLnBrk="0" fontAlgn="base" hangingPunct="0">
              <a:spcBef>
                <a:spcPct val="0"/>
              </a:spcBef>
              <a:spcAft>
                <a:spcPct val="0"/>
              </a:spcAft>
              <a:defRPr sz="2400" b="1">
                <a:solidFill>
                  <a:schemeClr val="tx1"/>
                </a:solidFill>
                <a:latin typeface="Tekton" charset="0"/>
                <a:ea typeface="ＭＳ Ｐゴシック" charset="0"/>
              </a:defRPr>
            </a:lvl9pPr>
          </a:lstStyle>
          <a:p>
            <a:r>
              <a:rPr lang="en-US"/>
              <a:t>Morgan Kaufmann Publishers</a:t>
            </a:r>
          </a:p>
        </p:txBody>
      </p:sp>
      <p:sp>
        <p:nvSpPr>
          <p:cNvPr id="75778" name="Rectangle 3"/>
          <p:cNvSpPr>
            <a:spLocks noGrp="1" noChangeArrowheads="1"/>
          </p:cNvSpPr>
          <p:nvPr>
            <p:ph type="dt" sz="quarter" idx="4294967295"/>
          </p:nvPr>
        </p:nvSpPr>
        <p:spPr bwMode="auto">
          <a:xfrm>
            <a:off x="3156857" y="1"/>
            <a:ext cx="2415419" cy="629245"/>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b="1">
                <a:solidFill>
                  <a:schemeClr val="tx1"/>
                </a:solidFill>
                <a:latin typeface="Tekton" charset="0"/>
                <a:ea typeface="ＭＳ Ｐゴシック" charset="0"/>
                <a:cs typeface="ＭＳ Ｐゴシック" charset="0"/>
              </a:defRPr>
            </a:lvl1pPr>
            <a:lvl2pPr marL="742950" indent="-285750">
              <a:defRPr sz="2400" b="1">
                <a:solidFill>
                  <a:schemeClr val="tx1"/>
                </a:solidFill>
                <a:latin typeface="Tekton" charset="0"/>
                <a:ea typeface="ＭＳ Ｐゴシック" charset="0"/>
              </a:defRPr>
            </a:lvl2pPr>
            <a:lvl3pPr marL="1143000" indent="-228600">
              <a:defRPr sz="2400" b="1">
                <a:solidFill>
                  <a:schemeClr val="tx1"/>
                </a:solidFill>
                <a:latin typeface="Tekton" charset="0"/>
                <a:ea typeface="ＭＳ Ｐゴシック" charset="0"/>
              </a:defRPr>
            </a:lvl3pPr>
            <a:lvl4pPr marL="1600200" indent="-228600">
              <a:defRPr sz="2400" b="1">
                <a:solidFill>
                  <a:schemeClr val="tx1"/>
                </a:solidFill>
                <a:latin typeface="Tekton" charset="0"/>
                <a:ea typeface="ＭＳ Ｐゴシック" charset="0"/>
              </a:defRPr>
            </a:lvl4pPr>
            <a:lvl5pPr marL="2057400" indent="-228600">
              <a:defRPr sz="2400" b="1">
                <a:solidFill>
                  <a:schemeClr val="tx1"/>
                </a:solidFill>
                <a:latin typeface="Tekton" charset="0"/>
                <a:ea typeface="ＭＳ Ｐゴシック" charset="0"/>
              </a:defRPr>
            </a:lvl5pPr>
            <a:lvl6pPr marL="2514600" indent="-228600" algn="r" eaLnBrk="0" fontAlgn="base" hangingPunct="0">
              <a:spcBef>
                <a:spcPct val="0"/>
              </a:spcBef>
              <a:spcAft>
                <a:spcPct val="0"/>
              </a:spcAft>
              <a:defRPr sz="2400" b="1">
                <a:solidFill>
                  <a:schemeClr val="tx1"/>
                </a:solidFill>
                <a:latin typeface="Tekton" charset="0"/>
                <a:ea typeface="ＭＳ Ｐゴシック" charset="0"/>
              </a:defRPr>
            </a:lvl6pPr>
            <a:lvl7pPr marL="2971800" indent="-228600" algn="r" eaLnBrk="0" fontAlgn="base" hangingPunct="0">
              <a:spcBef>
                <a:spcPct val="0"/>
              </a:spcBef>
              <a:spcAft>
                <a:spcPct val="0"/>
              </a:spcAft>
              <a:defRPr sz="2400" b="1">
                <a:solidFill>
                  <a:schemeClr val="tx1"/>
                </a:solidFill>
                <a:latin typeface="Tekton" charset="0"/>
                <a:ea typeface="ＭＳ Ｐゴシック" charset="0"/>
              </a:defRPr>
            </a:lvl7pPr>
            <a:lvl8pPr marL="3429000" indent="-228600" algn="r" eaLnBrk="0" fontAlgn="base" hangingPunct="0">
              <a:spcBef>
                <a:spcPct val="0"/>
              </a:spcBef>
              <a:spcAft>
                <a:spcPct val="0"/>
              </a:spcAft>
              <a:defRPr sz="2400" b="1">
                <a:solidFill>
                  <a:schemeClr val="tx1"/>
                </a:solidFill>
                <a:latin typeface="Tekton" charset="0"/>
                <a:ea typeface="ＭＳ Ｐゴシック" charset="0"/>
              </a:defRPr>
            </a:lvl8pPr>
            <a:lvl9pPr marL="3886200" indent="-228600" algn="r" eaLnBrk="0" fontAlgn="base" hangingPunct="0">
              <a:spcBef>
                <a:spcPct val="0"/>
              </a:spcBef>
              <a:spcAft>
                <a:spcPct val="0"/>
              </a:spcAft>
              <a:defRPr sz="2400" b="1">
                <a:solidFill>
                  <a:schemeClr val="tx1"/>
                </a:solidFill>
                <a:latin typeface="Tekton" charset="0"/>
                <a:ea typeface="ＭＳ Ｐゴシック" charset="0"/>
              </a:defRPr>
            </a:lvl9pPr>
          </a:lstStyle>
          <a:p>
            <a:fld id="{C5AC77C9-56D4-5D4B-A80A-D16E73E98501}" type="datetime4">
              <a:rPr lang="en-US"/>
              <a:pPr/>
              <a:t>September 14, 2022</a:t>
            </a:fld>
            <a:endParaRPr lang="en-US"/>
          </a:p>
        </p:txBody>
      </p:sp>
      <p:sp>
        <p:nvSpPr>
          <p:cNvPr id="75779" name="Rectangle 6"/>
          <p:cNvSpPr>
            <a:spLocks noGrp="1" noChangeArrowheads="1"/>
          </p:cNvSpPr>
          <p:nvPr>
            <p:ph type="ftr" sz="quarter" idx="4294967295"/>
          </p:nvPr>
        </p:nvSpPr>
        <p:spPr bwMode="auto">
          <a:xfrm>
            <a:off x="0" y="11970248"/>
            <a:ext cx="2415419" cy="629245"/>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b="1">
                <a:solidFill>
                  <a:schemeClr val="tx1"/>
                </a:solidFill>
                <a:latin typeface="Tekton" charset="0"/>
                <a:ea typeface="ＭＳ Ｐゴシック" charset="0"/>
                <a:cs typeface="ＭＳ Ｐゴシック" charset="0"/>
              </a:defRPr>
            </a:lvl1pPr>
            <a:lvl2pPr marL="742950" indent="-285750">
              <a:defRPr sz="2400" b="1">
                <a:solidFill>
                  <a:schemeClr val="tx1"/>
                </a:solidFill>
                <a:latin typeface="Tekton" charset="0"/>
                <a:ea typeface="ＭＳ Ｐゴシック" charset="0"/>
              </a:defRPr>
            </a:lvl2pPr>
            <a:lvl3pPr marL="1143000" indent="-228600">
              <a:defRPr sz="2400" b="1">
                <a:solidFill>
                  <a:schemeClr val="tx1"/>
                </a:solidFill>
                <a:latin typeface="Tekton" charset="0"/>
                <a:ea typeface="ＭＳ Ｐゴシック" charset="0"/>
              </a:defRPr>
            </a:lvl3pPr>
            <a:lvl4pPr marL="1600200" indent="-228600">
              <a:defRPr sz="2400" b="1">
                <a:solidFill>
                  <a:schemeClr val="tx1"/>
                </a:solidFill>
                <a:latin typeface="Tekton" charset="0"/>
                <a:ea typeface="ＭＳ Ｐゴシック" charset="0"/>
              </a:defRPr>
            </a:lvl4pPr>
            <a:lvl5pPr marL="2057400" indent="-228600">
              <a:defRPr sz="2400" b="1">
                <a:solidFill>
                  <a:schemeClr val="tx1"/>
                </a:solidFill>
                <a:latin typeface="Tekton" charset="0"/>
                <a:ea typeface="ＭＳ Ｐゴシック" charset="0"/>
              </a:defRPr>
            </a:lvl5pPr>
            <a:lvl6pPr marL="2514600" indent="-228600" algn="r" eaLnBrk="0" fontAlgn="base" hangingPunct="0">
              <a:spcBef>
                <a:spcPct val="0"/>
              </a:spcBef>
              <a:spcAft>
                <a:spcPct val="0"/>
              </a:spcAft>
              <a:defRPr sz="2400" b="1">
                <a:solidFill>
                  <a:schemeClr val="tx1"/>
                </a:solidFill>
                <a:latin typeface="Tekton" charset="0"/>
                <a:ea typeface="ＭＳ Ｐゴシック" charset="0"/>
              </a:defRPr>
            </a:lvl6pPr>
            <a:lvl7pPr marL="2971800" indent="-228600" algn="r" eaLnBrk="0" fontAlgn="base" hangingPunct="0">
              <a:spcBef>
                <a:spcPct val="0"/>
              </a:spcBef>
              <a:spcAft>
                <a:spcPct val="0"/>
              </a:spcAft>
              <a:defRPr sz="2400" b="1">
                <a:solidFill>
                  <a:schemeClr val="tx1"/>
                </a:solidFill>
                <a:latin typeface="Tekton" charset="0"/>
                <a:ea typeface="ＭＳ Ｐゴシック" charset="0"/>
              </a:defRPr>
            </a:lvl7pPr>
            <a:lvl8pPr marL="3429000" indent="-228600" algn="r" eaLnBrk="0" fontAlgn="base" hangingPunct="0">
              <a:spcBef>
                <a:spcPct val="0"/>
              </a:spcBef>
              <a:spcAft>
                <a:spcPct val="0"/>
              </a:spcAft>
              <a:defRPr sz="2400" b="1">
                <a:solidFill>
                  <a:schemeClr val="tx1"/>
                </a:solidFill>
                <a:latin typeface="Tekton" charset="0"/>
                <a:ea typeface="ＭＳ Ｐゴシック" charset="0"/>
              </a:defRPr>
            </a:lvl8pPr>
            <a:lvl9pPr marL="3886200" indent="-228600" algn="r" eaLnBrk="0" fontAlgn="base" hangingPunct="0">
              <a:spcBef>
                <a:spcPct val="0"/>
              </a:spcBef>
              <a:spcAft>
                <a:spcPct val="0"/>
              </a:spcAft>
              <a:defRPr sz="2400" b="1">
                <a:solidFill>
                  <a:schemeClr val="tx1"/>
                </a:solidFill>
                <a:latin typeface="Tekton" charset="0"/>
                <a:ea typeface="ＭＳ Ｐゴシック" charset="0"/>
              </a:defRPr>
            </a:lvl9pPr>
          </a:lstStyle>
          <a:p>
            <a:r>
              <a:rPr lang="en-US"/>
              <a:t>Chapter 1 — Computer Abstractions and Technology</a:t>
            </a:r>
          </a:p>
        </p:txBody>
      </p:sp>
      <p:sp>
        <p:nvSpPr>
          <p:cNvPr id="75780" name="Rectangle 7"/>
          <p:cNvSpPr>
            <a:spLocks noGrp="1" noChangeArrowheads="1"/>
          </p:cNvSpPr>
          <p:nvPr>
            <p:ph type="sldNum" sz="quarter" idx="4294967295"/>
          </p:nvPr>
        </p:nvSpPr>
        <p:spPr bwMode="auto">
          <a:xfrm>
            <a:off x="3156857" y="11970248"/>
            <a:ext cx="2415419" cy="629245"/>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b="1">
                <a:solidFill>
                  <a:schemeClr val="tx1"/>
                </a:solidFill>
                <a:latin typeface="Tekton" charset="0"/>
                <a:ea typeface="ＭＳ Ｐゴシック" charset="0"/>
                <a:cs typeface="ＭＳ Ｐゴシック" charset="0"/>
              </a:defRPr>
            </a:lvl1pPr>
            <a:lvl2pPr marL="742950" indent="-285750">
              <a:defRPr sz="2400" b="1">
                <a:solidFill>
                  <a:schemeClr val="tx1"/>
                </a:solidFill>
                <a:latin typeface="Tekton" charset="0"/>
                <a:ea typeface="ＭＳ Ｐゴシック" charset="0"/>
              </a:defRPr>
            </a:lvl2pPr>
            <a:lvl3pPr marL="1143000" indent="-228600">
              <a:defRPr sz="2400" b="1">
                <a:solidFill>
                  <a:schemeClr val="tx1"/>
                </a:solidFill>
                <a:latin typeface="Tekton" charset="0"/>
                <a:ea typeface="ＭＳ Ｐゴシック" charset="0"/>
              </a:defRPr>
            </a:lvl3pPr>
            <a:lvl4pPr marL="1600200" indent="-228600">
              <a:defRPr sz="2400" b="1">
                <a:solidFill>
                  <a:schemeClr val="tx1"/>
                </a:solidFill>
                <a:latin typeface="Tekton" charset="0"/>
                <a:ea typeface="ＭＳ Ｐゴシック" charset="0"/>
              </a:defRPr>
            </a:lvl4pPr>
            <a:lvl5pPr marL="2057400" indent="-228600">
              <a:defRPr sz="2400" b="1">
                <a:solidFill>
                  <a:schemeClr val="tx1"/>
                </a:solidFill>
                <a:latin typeface="Tekton" charset="0"/>
                <a:ea typeface="ＭＳ Ｐゴシック" charset="0"/>
              </a:defRPr>
            </a:lvl5pPr>
            <a:lvl6pPr marL="2514600" indent="-228600" algn="r" eaLnBrk="0" fontAlgn="base" hangingPunct="0">
              <a:spcBef>
                <a:spcPct val="0"/>
              </a:spcBef>
              <a:spcAft>
                <a:spcPct val="0"/>
              </a:spcAft>
              <a:defRPr sz="2400" b="1">
                <a:solidFill>
                  <a:schemeClr val="tx1"/>
                </a:solidFill>
                <a:latin typeface="Tekton" charset="0"/>
                <a:ea typeface="ＭＳ Ｐゴシック" charset="0"/>
              </a:defRPr>
            </a:lvl6pPr>
            <a:lvl7pPr marL="2971800" indent="-228600" algn="r" eaLnBrk="0" fontAlgn="base" hangingPunct="0">
              <a:spcBef>
                <a:spcPct val="0"/>
              </a:spcBef>
              <a:spcAft>
                <a:spcPct val="0"/>
              </a:spcAft>
              <a:defRPr sz="2400" b="1">
                <a:solidFill>
                  <a:schemeClr val="tx1"/>
                </a:solidFill>
                <a:latin typeface="Tekton" charset="0"/>
                <a:ea typeface="ＭＳ Ｐゴシック" charset="0"/>
              </a:defRPr>
            </a:lvl7pPr>
            <a:lvl8pPr marL="3429000" indent="-228600" algn="r" eaLnBrk="0" fontAlgn="base" hangingPunct="0">
              <a:spcBef>
                <a:spcPct val="0"/>
              </a:spcBef>
              <a:spcAft>
                <a:spcPct val="0"/>
              </a:spcAft>
              <a:defRPr sz="2400" b="1">
                <a:solidFill>
                  <a:schemeClr val="tx1"/>
                </a:solidFill>
                <a:latin typeface="Tekton" charset="0"/>
                <a:ea typeface="ＭＳ Ｐゴシック" charset="0"/>
              </a:defRPr>
            </a:lvl8pPr>
            <a:lvl9pPr marL="3886200" indent="-228600" algn="r" eaLnBrk="0" fontAlgn="base" hangingPunct="0">
              <a:spcBef>
                <a:spcPct val="0"/>
              </a:spcBef>
              <a:spcAft>
                <a:spcPct val="0"/>
              </a:spcAft>
              <a:defRPr sz="2400" b="1">
                <a:solidFill>
                  <a:schemeClr val="tx1"/>
                </a:solidFill>
                <a:latin typeface="Tekton" charset="0"/>
                <a:ea typeface="ＭＳ Ｐゴシック" charset="0"/>
              </a:defRPr>
            </a:lvl9pPr>
          </a:lstStyle>
          <a:p>
            <a:fld id="{33B646BD-DFC4-9045-A6A2-ACE8A33C089C}" type="slidenum">
              <a:rPr lang="en-US"/>
              <a:pPr/>
              <a:t>27</a:t>
            </a:fld>
            <a:endParaRPr lang="en-US"/>
          </a:p>
        </p:txBody>
      </p:sp>
      <p:sp>
        <p:nvSpPr>
          <p:cNvPr id="75781" name="Rectangle 2"/>
          <p:cNvSpPr>
            <a:spLocks noGrp="1" noRot="1" noChangeAspect="1" noChangeArrowheads="1" noTextEdit="1"/>
          </p:cNvSpPr>
          <p:nvPr>
            <p:ph type="sldImg"/>
          </p:nvPr>
        </p:nvSpPr>
        <p:spPr/>
      </p:sp>
      <p:sp>
        <p:nvSpPr>
          <p:cNvPr id="75782" name="Rectangle 3"/>
          <p:cNvSpPr>
            <a:spLocks noGrp="1" noChangeArrowheads="1"/>
          </p:cNvSpPr>
          <p:nvPr>
            <p:ph type="body" idx="1"/>
          </p:nvPr>
        </p:nvSpPr>
        <p:spPr bwMode="auto">
          <a:xfrm>
            <a:off x="557591" y="5984082"/>
            <a:ext cx="4458305" cy="5671542"/>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r>
              <a:rPr lang="en-US" sz="1200" b="0" i="0" kern="1200" dirty="0">
                <a:solidFill>
                  <a:schemeClr val="tx1"/>
                </a:solidFill>
                <a:effectLst/>
                <a:latin typeface="Times New Roman" pitchFamily="18" charset="0"/>
                <a:ea typeface="ＭＳ Ｐゴシック" charset="-128"/>
                <a:cs typeface="ＭＳ Ｐゴシック" charset="-128"/>
              </a:rPr>
              <a:t>Both clock rate and power increased rapidly for decades, and then flattened off recently. The reason they grew together is that they are correlated, and the reason for their recent slowing is that we have run into the practical power limit for cooling commodity microprocessors.</a:t>
            </a:r>
            <a:endParaRPr lang="en-AU" sz="1200" b="0" i="0" kern="1200" dirty="0">
              <a:solidFill>
                <a:schemeClr val="tx1"/>
              </a:solidFill>
              <a:effectLst/>
              <a:latin typeface="Times New Roman" charset="0"/>
              <a:ea typeface="ＭＳ Ｐゴシック" charset="0"/>
              <a:cs typeface="ＭＳ Ｐゴシック" charset="-128"/>
            </a:endParaRPr>
          </a:p>
          <a:p>
            <a:endParaRPr lang="en-AU" sz="1200" b="0" i="0" kern="1200" dirty="0">
              <a:solidFill>
                <a:schemeClr val="tx1"/>
              </a:solidFill>
              <a:effectLst/>
              <a:latin typeface="Times New Roman" charset="0"/>
              <a:ea typeface="ＭＳ Ｐゴシック" charset="0"/>
              <a:cs typeface="ＭＳ Ｐゴシック" charset="-128"/>
            </a:endParaRPr>
          </a:p>
          <a:p>
            <a:r>
              <a:rPr lang="en-AU" sz="1200" b="0" i="0" kern="1200" dirty="0">
                <a:solidFill>
                  <a:schemeClr val="tx1"/>
                </a:solidFill>
                <a:effectLst/>
                <a:latin typeface="Times New Roman" charset="0"/>
                <a:ea typeface="ＭＳ Ｐゴシック" charset="0"/>
                <a:cs typeface="ＭＳ Ｐゴシック" charset="-128"/>
              </a:rPr>
              <a:t>With Pentium 4, Intel was aiming to reach clock rate of 10 GHz! </a:t>
            </a:r>
            <a:endParaRPr lang="en-US" sz="1200" b="0" i="0" kern="1200" dirty="0">
              <a:solidFill>
                <a:schemeClr val="tx1"/>
              </a:solidFill>
              <a:effectLst/>
              <a:latin typeface="Times New Roman" pitchFamily="18" charset="0"/>
              <a:ea typeface="ＭＳ Ｐゴシック" charset="-128"/>
              <a:cs typeface="ＭＳ Ｐゴシック" charset="-128"/>
            </a:endParaRPr>
          </a:p>
        </p:txBody>
      </p:sp>
    </p:spTree>
    <p:extLst>
      <p:ext uri="{BB962C8B-B14F-4D97-AF65-F5344CB8AC3E}">
        <p14:creationId xmlns:p14="http://schemas.microsoft.com/office/powerpoint/2010/main" val="12119825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Rectangle 2"/>
          <p:cNvSpPr>
            <a:spLocks noGrp="1" noChangeArrowheads="1"/>
          </p:cNvSpPr>
          <p:nvPr>
            <p:ph type="hdr" sz="quarter" idx="4294967295"/>
          </p:nvPr>
        </p:nvSpPr>
        <p:spPr bwMode="auto">
          <a:xfrm>
            <a:off x="0" y="1"/>
            <a:ext cx="2415419" cy="629245"/>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b="1">
                <a:solidFill>
                  <a:schemeClr val="tx1"/>
                </a:solidFill>
                <a:latin typeface="Tekton" charset="0"/>
                <a:ea typeface="ＭＳ Ｐゴシック" charset="0"/>
                <a:cs typeface="ＭＳ Ｐゴシック" charset="0"/>
              </a:defRPr>
            </a:lvl1pPr>
            <a:lvl2pPr marL="742950" indent="-285750">
              <a:defRPr sz="2400" b="1">
                <a:solidFill>
                  <a:schemeClr val="tx1"/>
                </a:solidFill>
                <a:latin typeface="Tekton" charset="0"/>
                <a:ea typeface="ＭＳ Ｐゴシック" charset="0"/>
              </a:defRPr>
            </a:lvl2pPr>
            <a:lvl3pPr marL="1143000" indent="-228600">
              <a:defRPr sz="2400" b="1">
                <a:solidFill>
                  <a:schemeClr val="tx1"/>
                </a:solidFill>
                <a:latin typeface="Tekton" charset="0"/>
                <a:ea typeface="ＭＳ Ｐゴシック" charset="0"/>
              </a:defRPr>
            </a:lvl3pPr>
            <a:lvl4pPr marL="1600200" indent="-228600">
              <a:defRPr sz="2400" b="1">
                <a:solidFill>
                  <a:schemeClr val="tx1"/>
                </a:solidFill>
                <a:latin typeface="Tekton" charset="0"/>
                <a:ea typeface="ＭＳ Ｐゴシック" charset="0"/>
              </a:defRPr>
            </a:lvl4pPr>
            <a:lvl5pPr marL="2057400" indent="-228600">
              <a:defRPr sz="2400" b="1">
                <a:solidFill>
                  <a:schemeClr val="tx1"/>
                </a:solidFill>
                <a:latin typeface="Tekton" charset="0"/>
                <a:ea typeface="ＭＳ Ｐゴシック" charset="0"/>
              </a:defRPr>
            </a:lvl5pPr>
            <a:lvl6pPr marL="2514600" indent="-228600" algn="r" eaLnBrk="0" fontAlgn="base" hangingPunct="0">
              <a:spcBef>
                <a:spcPct val="0"/>
              </a:spcBef>
              <a:spcAft>
                <a:spcPct val="0"/>
              </a:spcAft>
              <a:defRPr sz="2400" b="1">
                <a:solidFill>
                  <a:schemeClr val="tx1"/>
                </a:solidFill>
                <a:latin typeface="Tekton" charset="0"/>
                <a:ea typeface="ＭＳ Ｐゴシック" charset="0"/>
              </a:defRPr>
            </a:lvl6pPr>
            <a:lvl7pPr marL="2971800" indent="-228600" algn="r" eaLnBrk="0" fontAlgn="base" hangingPunct="0">
              <a:spcBef>
                <a:spcPct val="0"/>
              </a:spcBef>
              <a:spcAft>
                <a:spcPct val="0"/>
              </a:spcAft>
              <a:defRPr sz="2400" b="1">
                <a:solidFill>
                  <a:schemeClr val="tx1"/>
                </a:solidFill>
                <a:latin typeface="Tekton" charset="0"/>
                <a:ea typeface="ＭＳ Ｐゴシック" charset="0"/>
              </a:defRPr>
            </a:lvl7pPr>
            <a:lvl8pPr marL="3429000" indent="-228600" algn="r" eaLnBrk="0" fontAlgn="base" hangingPunct="0">
              <a:spcBef>
                <a:spcPct val="0"/>
              </a:spcBef>
              <a:spcAft>
                <a:spcPct val="0"/>
              </a:spcAft>
              <a:defRPr sz="2400" b="1">
                <a:solidFill>
                  <a:schemeClr val="tx1"/>
                </a:solidFill>
                <a:latin typeface="Tekton" charset="0"/>
                <a:ea typeface="ＭＳ Ｐゴシック" charset="0"/>
              </a:defRPr>
            </a:lvl8pPr>
            <a:lvl9pPr marL="3886200" indent="-228600" algn="r" eaLnBrk="0" fontAlgn="base" hangingPunct="0">
              <a:spcBef>
                <a:spcPct val="0"/>
              </a:spcBef>
              <a:spcAft>
                <a:spcPct val="0"/>
              </a:spcAft>
              <a:defRPr sz="2400" b="1">
                <a:solidFill>
                  <a:schemeClr val="tx1"/>
                </a:solidFill>
                <a:latin typeface="Tekton" charset="0"/>
                <a:ea typeface="ＭＳ Ｐゴシック" charset="0"/>
              </a:defRPr>
            </a:lvl9pPr>
          </a:lstStyle>
          <a:p>
            <a:r>
              <a:rPr lang="en-US"/>
              <a:t>Morgan Kaufmann Publishers</a:t>
            </a:r>
          </a:p>
        </p:txBody>
      </p:sp>
      <p:sp>
        <p:nvSpPr>
          <p:cNvPr id="77826" name="Rectangle 3"/>
          <p:cNvSpPr>
            <a:spLocks noGrp="1" noChangeArrowheads="1"/>
          </p:cNvSpPr>
          <p:nvPr>
            <p:ph type="dt" sz="quarter" idx="4294967295"/>
          </p:nvPr>
        </p:nvSpPr>
        <p:spPr bwMode="auto">
          <a:xfrm>
            <a:off x="3156857" y="1"/>
            <a:ext cx="2415419" cy="629245"/>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b="1">
                <a:solidFill>
                  <a:schemeClr val="tx1"/>
                </a:solidFill>
                <a:latin typeface="Tekton" charset="0"/>
                <a:ea typeface="ＭＳ Ｐゴシック" charset="0"/>
                <a:cs typeface="ＭＳ Ｐゴシック" charset="0"/>
              </a:defRPr>
            </a:lvl1pPr>
            <a:lvl2pPr marL="742950" indent="-285750">
              <a:defRPr sz="2400" b="1">
                <a:solidFill>
                  <a:schemeClr val="tx1"/>
                </a:solidFill>
                <a:latin typeface="Tekton" charset="0"/>
                <a:ea typeface="ＭＳ Ｐゴシック" charset="0"/>
              </a:defRPr>
            </a:lvl2pPr>
            <a:lvl3pPr marL="1143000" indent="-228600">
              <a:defRPr sz="2400" b="1">
                <a:solidFill>
                  <a:schemeClr val="tx1"/>
                </a:solidFill>
                <a:latin typeface="Tekton" charset="0"/>
                <a:ea typeface="ＭＳ Ｐゴシック" charset="0"/>
              </a:defRPr>
            </a:lvl3pPr>
            <a:lvl4pPr marL="1600200" indent="-228600">
              <a:defRPr sz="2400" b="1">
                <a:solidFill>
                  <a:schemeClr val="tx1"/>
                </a:solidFill>
                <a:latin typeface="Tekton" charset="0"/>
                <a:ea typeface="ＭＳ Ｐゴシック" charset="0"/>
              </a:defRPr>
            </a:lvl4pPr>
            <a:lvl5pPr marL="2057400" indent="-228600">
              <a:defRPr sz="2400" b="1">
                <a:solidFill>
                  <a:schemeClr val="tx1"/>
                </a:solidFill>
                <a:latin typeface="Tekton" charset="0"/>
                <a:ea typeface="ＭＳ Ｐゴシック" charset="0"/>
              </a:defRPr>
            </a:lvl5pPr>
            <a:lvl6pPr marL="2514600" indent="-228600" algn="r" eaLnBrk="0" fontAlgn="base" hangingPunct="0">
              <a:spcBef>
                <a:spcPct val="0"/>
              </a:spcBef>
              <a:spcAft>
                <a:spcPct val="0"/>
              </a:spcAft>
              <a:defRPr sz="2400" b="1">
                <a:solidFill>
                  <a:schemeClr val="tx1"/>
                </a:solidFill>
                <a:latin typeface="Tekton" charset="0"/>
                <a:ea typeface="ＭＳ Ｐゴシック" charset="0"/>
              </a:defRPr>
            </a:lvl6pPr>
            <a:lvl7pPr marL="2971800" indent="-228600" algn="r" eaLnBrk="0" fontAlgn="base" hangingPunct="0">
              <a:spcBef>
                <a:spcPct val="0"/>
              </a:spcBef>
              <a:spcAft>
                <a:spcPct val="0"/>
              </a:spcAft>
              <a:defRPr sz="2400" b="1">
                <a:solidFill>
                  <a:schemeClr val="tx1"/>
                </a:solidFill>
                <a:latin typeface="Tekton" charset="0"/>
                <a:ea typeface="ＭＳ Ｐゴシック" charset="0"/>
              </a:defRPr>
            </a:lvl7pPr>
            <a:lvl8pPr marL="3429000" indent="-228600" algn="r" eaLnBrk="0" fontAlgn="base" hangingPunct="0">
              <a:spcBef>
                <a:spcPct val="0"/>
              </a:spcBef>
              <a:spcAft>
                <a:spcPct val="0"/>
              </a:spcAft>
              <a:defRPr sz="2400" b="1">
                <a:solidFill>
                  <a:schemeClr val="tx1"/>
                </a:solidFill>
                <a:latin typeface="Tekton" charset="0"/>
                <a:ea typeface="ＭＳ Ｐゴシック" charset="0"/>
              </a:defRPr>
            </a:lvl8pPr>
            <a:lvl9pPr marL="3886200" indent="-228600" algn="r" eaLnBrk="0" fontAlgn="base" hangingPunct="0">
              <a:spcBef>
                <a:spcPct val="0"/>
              </a:spcBef>
              <a:spcAft>
                <a:spcPct val="0"/>
              </a:spcAft>
              <a:defRPr sz="2400" b="1">
                <a:solidFill>
                  <a:schemeClr val="tx1"/>
                </a:solidFill>
                <a:latin typeface="Tekton" charset="0"/>
                <a:ea typeface="ＭＳ Ｐゴシック" charset="0"/>
              </a:defRPr>
            </a:lvl9pPr>
          </a:lstStyle>
          <a:p>
            <a:fld id="{D0B7C51E-D297-C14A-807C-1455179349FF}" type="datetime4">
              <a:rPr lang="en-US"/>
              <a:pPr/>
              <a:t>September 14, 2022</a:t>
            </a:fld>
            <a:endParaRPr lang="en-US"/>
          </a:p>
        </p:txBody>
      </p:sp>
      <p:sp>
        <p:nvSpPr>
          <p:cNvPr id="77827" name="Rectangle 6"/>
          <p:cNvSpPr>
            <a:spLocks noGrp="1" noChangeArrowheads="1"/>
          </p:cNvSpPr>
          <p:nvPr>
            <p:ph type="ftr" sz="quarter" idx="4294967295"/>
          </p:nvPr>
        </p:nvSpPr>
        <p:spPr bwMode="auto">
          <a:xfrm>
            <a:off x="0" y="11970248"/>
            <a:ext cx="2415419" cy="629245"/>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b="1">
                <a:solidFill>
                  <a:schemeClr val="tx1"/>
                </a:solidFill>
                <a:latin typeface="Tekton" charset="0"/>
                <a:ea typeface="ＭＳ Ｐゴシック" charset="0"/>
                <a:cs typeface="ＭＳ Ｐゴシック" charset="0"/>
              </a:defRPr>
            </a:lvl1pPr>
            <a:lvl2pPr marL="742950" indent="-285750">
              <a:defRPr sz="2400" b="1">
                <a:solidFill>
                  <a:schemeClr val="tx1"/>
                </a:solidFill>
                <a:latin typeface="Tekton" charset="0"/>
                <a:ea typeface="ＭＳ Ｐゴシック" charset="0"/>
              </a:defRPr>
            </a:lvl2pPr>
            <a:lvl3pPr marL="1143000" indent="-228600">
              <a:defRPr sz="2400" b="1">
                <a:solidFill>
                  <a:schemeClr val="tx1"/>
                </a:solidFill>
                <a:latin typeface="Tekton" charset="0"/>
                <a:ea typeface="ＭＳ Ｐゴシック" charset="0"/>
              </a:defRPr>
            </a:lvl3pPr>
            <a:lvl4pPr marL="1600200" indent="-228600">
              <a:defRPr sz="2400" b="1">
                <a:solidFill>
                  <a:schemeClr val="tx1"/>
                </a:solidFill>
                <a:latin typeface="Tekton" charset="0"/>
                <a:ea typeface="ＭＳ Ｐゴシック" charset="0"/>
              </a:defRPr>
            </a:lvl4pPr>
            <a:lvl5pPr marL="2057400" indent="-228600">
              <a:defRPr sz="2400" b="1">
                <a:solidFill>
                  <a:schemeClr val="tx1"/>
                </a:solidFill>
                <a:latin typeface="Tekton" charset="0"/>
                <a:ea typeface="ＭＳ Ｐゴシック" charset="0"/>
              </a:defRPr>
            </a:lvl5pPr>
            <a:lvl6pPr marL="2514600" indent="-228600" algn="r" eaLnBrk="0" fontAlgn="base" hangingPunct="0">
              <a:spcBef>
                <a:spcPct val="0"/>
              </a:spcBef>
              <a:spcAft>
                <a:spcPct val="0"/>
              </a:spcAft>
              <a:defRPr sz="2400" b="1">
                <a:solidFill>
                  <a:schemeClr val="tx1"/>
                </a:solidFill>
                <a:latin typeface="Tekton" charset="0"/>
                <a:ea typeface="ＭＳ Ｐゴシック" charset="0"/>
              </a:defRPr>
            </a:lvl6pPr>
            <a:lvl7pPr marL="2971800" indent="-228600" algn="r" eaLnBrk="0" fontAlgn="base" hangingPunct="0">
              <a:spcBef>
                <a:spcPct val="0"/>
              </a:spcBef>
              <a:spcAft>
                <a:spcPct val="0"/>
              </a:spcAft>
              <a:defRPr sz="2400" b="1">
                <a:solidFill>
                  <a:schemeClr val="tx1"/>
                </a:solidFill>
                <a:latin typeface="Tekton" charset="0"/>
                <a:ea typeface="ＭＳ Ｐゴシック" charset="0"/>
              </a:defRPr>
            </a:lvl7pPr>
            <a:lvl8pPr marL="3429000" indent="-228600" algn="r" eaLnBrk="0" fontAlgn="base" hangingPunct="0">
              <a:spcBef>
                <a:spcPct val="0"/>
              </a:spcBef>
              <a:spcAft>
                <a:spcPct val="0"/>
              </a:spcAft>
              <a:defRPr sz="2400" b="1">
                <a:solidFill>
                  <a:schemeClr val="tx1"/>
                </a:solidFill>
                <a:latin typeface="Tekton" charset="0"/>
                <a:ea typeface="ＭＳ Ｐゴシック" charset="0"/>
              </a:defRPr>
            </a:lvl8pPr>
            <a:lvl9pPr marL="3886200" indent="-228600" algn="r" eaLnBrk="0" fontAlgn="base" hangingPunct="0">
              <a:spcBef>
                <a:spcPct val="0"/>
              </a:spcBef>
              <a:spcAft>
                <a:spcPct val="0"/>
              </a:spcAft>
              <a:defRPr sz="2400" b="1">
                <a:solidFill>
                  <a:schemeClr val="tx1"/>
                </a:solidFill>
                <a:latin typeface="Tekton" charset="0"/>
                <a:ea typeface="ＭＳ Ｐゴシック" charset="0"/>
              </a:defRPr>
            </a:lvl9pPr>
          </a:lstStyle>
          <a:p>
            <a:r>
              <a:rPr lang="en-US"/>
              <a:t>Chapter 1 — Computer Abstractions and Technology</a:t>
            </a:r>
          </a:p>
        </p:txBody>
      </p:sp>
      <p:sp>
        <p:nvSpPr>
          <p:cNvPr id="77828" name="Rectangle 7"/>
          <p:cNvSpPr>
            <a:spLocks noGrp="1" noChangeArrowheads="1"/>
          </p:cNvSpPr>
          <p:nvPr>
            <p:ph type="sldNum" sz="quarter" idx="4294967295"/>
          </p:nvPr>
        </p:nvSpPr>
        <p:spPr bwMode="auto">
          <a:xfrm>
            <a:off x="3156857" y="11970248"/>
            <a:ext cx="2415419" cy="629245"/>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b="1">
                <a:solidFill>
                  <a:schemeClr val="tx1"/>
                </a:solidFill>
                <a:latin typeface="Tekton" charset="0"/>
                <a:ea typeface="ＭＳ Ｐゴシック" charset="0"/>
                <a:cs typeface="ＭＳ Ｐゴシック" charset="0"/>
              </a:defRPr>
            </a:lvl1pPr>
            <a:lvl2pPr marL="742950" indent="-285750">
              <a:defRPr sz="2400" b="1">
                <a:solidFill>
                  <a:schemeClr val="tx1"/>
                </a:solidFill>
                <a:latin typeface="Tekton" charset="0"/>
                <a:ea typeface="ＭＳ Ｐゴシック" charset="0"/>
              </a:defRPr>
            </a:lvl2pPr>
            <a:lvl3pPr marL="1143000" indent="-228600">
              <a:defRPr sz="2400" b="1">
                <a:solidFill>
                  <a:schemeClr val="tx1"/>
                </a:solidFill>
                <a:latin typeface="Tekton" charset="0"/>
                <a:ea typeface="ＭＳ Ｐゴシック" charset="0"/>
              </a:defRPr>
            </a:lvl3pPr>
            <a:lvl4pPr marL="1600200" indent="-228600">
              <a:defRPr sz="2400" b="1">
                <a:solidFill>
                  <a:schemeClr val="tx1"/>
                </a:solidFill>
                <a:latin typeface="Tekton" charset="0"/>
                <a:ea typeface="ＭＳ Ｐゴシック" charset="0"/>
              </a:defRPr>
            </a:lvl4pPr>
            <a:lvl5pPr marL="2057400" indent="-228600">
              <a:defRPr sz="2400" b="1">
                <a:solidFill>
                  <a:schemeClr val="tx1"/>
                </a:solidFill>
                <a:latin typeface="Tekton" charset="0"/>
                <a:ea typeface="ＭＳ Ｐゴシック" charset="0"/>
              </a:defRPr>
            </a:lvl5pPr>
            <a:lvl6pPr marL="2514600" indent="-228600" algn="r" eaLnBrk="0" fontAlgn="base" hangingPunct="0">
              <a:spcBef>
                <a:spcPct val="0"/>
              </a:spcBef>
              <a:spcAft>
                <a:spcPct val="0"/>
              </a:spcAft>
              <a:defRPr sz="2400" b="1">
                <a:solidFill>
                  <a:schemeClr val="tx1"/>
                </a:solidFill>
                <a:latin typeface="Tekton" charset="0"/>
                <a:ea typeface="ＭＳ Ｐゴシック" charset="0"/>
              </a:defRPr>
            </a:lvl6pPr>
            <a:lvl7pPr marL="2971800" indent="-228600" algn="r" eaLnBrk="0" fontAlgn="base" hangingPunct="0">
              <a:spcBef>
                <a:spcPct val="0"/>
              </a:spcBef>
              <a:spcAft>
                <a:spcPct val="0"/>
              </a:spcAft>
              <a:defRPr sz="2400" b="1">
                <a:solidFill>
                  <a:schemeClr val="tx1"/>
                </a:solidFill>
                <a:latin typeface="Tekton" charset="0"/>
                <a:ea typeface="ＭＳ Ｐゴシック" charset="0"/>
              </a:defRPr>
            </a:lvl7pPr>
            <a:lvl8pPr marL="3429000" indent="-228600" algn="r" eaLnBrk="0" fontAlgn="base" hangingPunct="0">
              <a:spcBef>
                <a:spcPct val="0"/>
              </a:spcBef>
              <a:spcAft>
                <a:spcPct val="0"/>
              </a:spcAft>
              <a:defRPr sz="2400" b="1">
                <a:solidFill>
                  <a:schemeClr val="tx1"/>
                </a:solidFill>
                <a:latin typeface="Tekton" charset="0"/>
                <a:ea typeface="ＭＳ Ｐゴシック" charset="0"/>
              </a:defRPr>
            </a:lvl8pPr>
            <a:lvl9pPr marL="3886200" indent="-228600" algn="r" eaLnBrk="0" fontAlgn="base" hangingPunct="0">
              <a:spcBef>
                <a:spcPct val="0"/>
              </a:spcBef>
              <a:spcAft>
                <a:spcPct val="0"/>
              </a:spcAft>
              <a:defRPr sz="2400" b="1">
                <a:solidFill>
                  <a:schemeClr val="tx1"/>
                </a:solidFill>
                <a:latin typeface="Tekton" charset="0"/>
                <a:ea typeface="ＭＳ Ｐゴシック" charset="0"/>
              </a:defRPr>
            </a:lvl9pPr>
          </a:lstStyle>
          <a:p>
            <a:fld id="{666D00FD-C41E-ED46-B212-E0370A67B137}" type="slidenum">
              <a:rPr lang="en-US"/>
              <a:pPr/>
              <a:t>28</a:t>
            </a:fld>
            <a:endParaRPr lang="en-US"/>
          </a:p>
        </p:txBody>
      </p:sp>
      <p:sp>
        <p:nvSpPr>
          <p:cNvPr id="77829" name="Rectangle 2"/>
          <p:cNvSpPr>
            <a:spLocks noGrp="1" noRot="1" noChangeAspect="1" noChangeArrowheads="1" noTextEdit="1"/>
          </p:cNvSpPr>
          <p:nvPr>
            <p:ph type="sldImg"/>
          </p:nvPr>
        </p:nvSpPr>
        <p:spPr/>
      </p:sp>
      <p:sp>
        <p:nvSpPr>
          <p:cNvPr id="77830" name="Rectangle 3"/>
          <p:cNvSpPr>
            <a:spLocks noGrp="1" noChangeArrowheads="1"/>
          </p:cNvSpPr>
          <p:nvPr>
            <p:ph type="body" idx="1"/>
          </p:nvPr>
        </p:nvSpPr>
        <p:spPr bwMode="auto">
          <a:xfrm>
            <a:off x="557591" y="5984082"/>
            <a:ext cx="4458305" cy="5671542"/>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AU" dirty="0">
              <a:latin typeface="Times New Roman" charset="0"/>
              <a:ea typeface="ＭＳ Ｐゴシック" charset="0"/>
              <a:cs typeface="ＭＳ Ｐゴシック" charset="0"/>
            </a:endParaRPr>
          </a:p>
        </p:txBody>
      </p:sp>
    </p:spTree>
    <p:extLst>
      <p:ext uri="{BB962C8B-B14F-4D97-AF65-F5344CB8AC3E}">
        <p14:creationId xmlns:p14="http://schemas.microsoft.com/office/powerpoint/2010/main" val="59156781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Rectangle 2"/>
          <p:cNvSpPr>
            <a:spLocks noGrp="1" noChangeArrowheads="1"/>
          </p:cNvSpPr>
          <p:nvPr>
            <p:ph type="hdr" sz="quarter" idx="4294967295"/>
          </p:nvPr>
        </p:nvSpPr>
        <p:spPr bwMode="auto">
          <a:xfrm>
            <a:off x="0" y="1"/>
            <a:ext cx="2415419" cy="629245"/>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b="1">
                <a:solidFill>
                  <a:schemeClr val="tx1"/>
                </a:solidFill>
                <a:latin typeface="Tekton" charset="0"/>
                <a:ea typeface="ＭＳ Ｐゴシック" charset="0"/>
                <a:cs typeface="ＭＳ Ｐゴシック" charset="0"/>
              </a:defRPr>
            </a:lvl1pPr>
            <a:lvl2pPr marL="742950" indent="-285750">
              <a:defRPr sz="2400" b="1">
                <a:solidFill>
                  <a:schemeClr val="tx1"/>
                </a:solidFill>
                <a:latin typeface="Tekton" charset="0"/>
                <a:ea typeface="ＭＳ Ｐゴシック" charset="0"/>
              </a:defRPr>
            </a:lvl2pPr>
            <a:lvl3pPr marL="1143000" indent="-228600">
              <a:defRPr sz="2400" b="1">
                <a:solidFill>
                  <a:schemeClr val="tx1"/>
                </a:solidFill>
                <a:latin typeface="Tekton" charset="0"/>
                <a:ea typeface="ＭＳ Ｐゴシック" charset="0"/>
              </a:defRPr>
            </a:lvl3pPr>
            <a:lvl4pPr marL="1600200" indent="-228600">
              <a:defRPr sz="2400" b="1">
                <a:solidFill>
                  <a:schemeClr val="tx1"/>
                </a:solidFill>
                <a:latin typeface="Tekton" charset="0"/>
                <a:ea typeface="ＭＳ Ｐゴシック" charset="0"/>
              </a:defRPr>
            </a:lvl4pPr>
            <a:lvl5pPr marL="2057400" indent="-228600">
              <a:defRPr sz="2400" b="1">
                <a:solidFill>
                  <a:schemeClr val="tx1"/>
                </a:solidFill>
                <a:latin typeface="Tekton" charset="0"/>
                <a:ea typeface="ＭＳ Ｐゴシック" charset="0"/>
              </a:defRPr>
            </a:lvl5pPr>
            <a:lvl6pPr marL="2514600" indent="-228600" algn="r" eaLnBrk="0" fontAlgn="base" hangingPunct="0">
              <a:spcBef>
                <a:spcPct val="0"/>
              </a:spcBef>
              <a:spcAft>
                <a:spcPct val="0"/>
              </a:spcAft>
              <a:defRPr sz="2400" b="1">
                <a:solidFill>
                  <a:schemeClr val="tx1"/>
                </a:solidFill>
                <a:latin typeface="Tekton" charset="0"/>
                <a:ea typeface="ＭＳ Ｐゴシック" charset="0"/>
              </a:defRPr>
            </a:lvl6pPr>
            <a:lvl7pPr marL="2971800" indent="-228600" algn="r" eaLnBrk="0" fontAlgn="base" hangingPunct="0">
              <a:spcBef>
                <a:spcPct val="0"/>
              </a:spcBef>
              <a:spcAft>
                <a:spcPct val="0"/>
              </a:spcAft>
              <a:defRPr sz="2400" b="1">
                <a:solidFill>
                  <a:schemeClr val="tx1"/>
                </a:solidFill>
                <a:latin typeface="Tekton" charset="0"/>
                <a:ea typeface="ＭＳ Ｐゴシック" charset="0"/>
              </a:defRPr>
            </a:lvl7pPr>
            <a:lvl8pPr marL="3429000" indent="-228600" algn="r" eaLnBrk="0" fontAlgn="base" hangingPunct="0">
              <a:spcBef>
                <a:spcPct val="0"/>
              </a:spcBef>
              <a:spcAft>
                <a:spcPct val="0"/>
              </a:spcAft>
              <a:defRPr sz="2400" b="1">
                <a:solidFill>
                  <a:schemeClr val="tx1"/>
                </a:solidFill>
                <a:latin typeface="Tekton" charset="0"/>
                <a:ea typeface="ＭＳ Ｐゴシック" charset="0"/>
              </a:defRPr>
            </a:lvl8pPr>
            <a:lvl9pPr marL="3886200" indent="-228600" algn="r" eaLnBrk="0" fontAlgn="base" hangingPunct="0">
              <a:spcBef>
                <a:spcPct val="0"/>
              </a:spcBef>
              <a:spcAft>
                <a:spcPct val="0"/>
              </a:spcAft>
              <a:defRPr sz="2400" b="1">
                <a:solidFill>
                  <a:schemeClr val="tx1"/>
                </a:solidFill>
                <a:latin typeface="Tekton" charset="0"/>
                <a:ea typeface="ＭＳ Ｐゴシック" charset="0"/>
              </a:defRPr>
            </a:lvl9pPr>
          </a:lstStyle>
          <a:p>
            <a:r>
              <a:rPr lang="en-US"/>
              <a:t>Morgan Kaufmann Publishers</a:t>
            </a:r>
          </a:p>
        </p:txBody>
      </p:sp>
      <p:sp>
        <p:nvSpPr>
          <p:cNvPr id="79874" name="Rectangle 3"/>
          <p:cNvSpPr>
            <a:spLocks noGrp="1" noChangeArrowheads="1"/>
          </p:cNvSpPr>
          <p:nvPr>
            <p:ph type="dt" sz="quarter" idx="4294967295"/>
          </p:nvPr>
        </p:nvSpPr>
        <p:spPr bwMode="auto">
          <a:xfrm>
            <a:off x="3156857" y="1"/>
            <a:ext cx="2415419" cy="629245"/>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b="1">
                <a:solidFill>
                  <a:schemeClr val="tx1"/>
                </a:solidFill>
                <a:latin typeface="Tekton" charset="0"/>
                <a:ea typeface="ＭＳ Ｐゴシック" charset="0"/>
                <a:cs typeface="ＭＳ Ｐゴシック" charset="0"/>
              </a:defRPr>
            </a:lvl1pPr>
            <a:lvl2pPr marL="742950" indent="-285750">
              <a:defRPr sz="2400" b="1">
                <a:solidFill>
                  <a:schemeClr val="tx1"/>
                </a:solidFill>
                <a:latin typeface="Tekton" charset="0"/>
                <a:ea typeface="ＭＳ Ｐゴシック" charset="0"/>
              </a:defRPr>
            </a:lvl2pPr>
            <a:lvl3pPr marL="1143000" indent="-228600">
              <a:defRPr sz="2400" b="1">
                <a:solidFill>
                  <a:schemeClr val="tx1"/>
                </a:solidFill>
                <a:latin typeface="Tekton" charset="0"/>
                <a:ea typeface="ＭＳ Ｐゴシック" charset="0"/>
              </a:defRPr>
            </a:lvl3pPr>
            <a:lvl4pPr marL="1600200" indent="-228600">
              <a:defRPr sz="2400" b="1">
                <a:solidFill>
                  <a:schemeClr val="tx1"/>
                </a:solidFill>
                <a:latin typeface="Tekton" charset="0"/>
                <a:ea typeface="ＭＳ Ｐゴシック" charset="0"/>
              </a:defRPr>
            </a:lvl4pPr>
            <a:lvl5pPr marL="2057400" indent="-228600">
              <a:defRPr sz="2400" b="1">
                <a:solidFill>
                  <a:schemeClr val="tx1"/>
                </a:solidFill>
                <a:latin typeface="Tekton" charset="0"/>
                <a:ea typeface="ＭＳ Ｐゴシック" charset="0"/>
              </a:defRPr>
            </a:lvl5pPr>
            <a:lvl6pPr marL="2514600" indent="-228600" algn="r" eaLnBrk="0" fontAlgn="base" hangingPunct="0">
              <a:spcBef>
                <a:spcPct val="0"/>
              </a:spcBef>
              <a:spcAft>
                <a:spcPct val="0"/>
              </a:spcAft>
              <a:defRPr sz="2400" b="1">
                <a:solidFill>
                  <a:schemeClr val="tx1"/>
                </a:solidFill>
                <a:latin typeface="Tekton" charset="0"/>
                <a:ea typeface="ＭＳ Ｐゴシック" charset="0"/>
              </a:defRPr>
            </a:lvl6pPr>
            <a:lvl7pPr marL="2971800" indent="-228600" algn="r" eaLnBrk="0" fontAlgn="base" hangingPunct="0">
              <a:spcBef>
                <a:spcPct val="0"/>
              </a:spcBef>
              <a:spcAft>
                <a:spcPct val="0"/>
              </a:spcAft>
              <a:defRPr sz="2400" b="1">
                <a:solidFill>
                  <a:schemeClr val="tx1"/>
                </a:solidFill>
                <a:latin typeface="Tekton" charset="0"/>
                <a:ea typeface="ＭＳ Ｐゴシック" charset="0"/>
              </a:defRPr>
            </a:lvl7pPr>
            <a:lvl8pPr marL="3429000" indent="-228600" algn="r" eaLnBrk="0" fontAlgn="base" hangingPunct="0">
              <a:spcBef>
                <a:spcPct val="0"/>
              </a:spcBef>
              <a:spcAft>
                <a:spcPct val="0"/>
              </a:spcAft>
              <a:defRPr sz="2400" b="1">
                <a:solidFill>
                  <a:schemeClr val="tx1"/>
                </a:solidFill>
                <a:latin typeface="Tekton" charset="0"/>
                <a:ea typeface="ＭＳ Ｐゴシック" charset="0"/>
              </a:defRPr>
            </a:lvl8pPr>
            <a:lvl9pPr marL="3886200" indent="-228600" algn="r" eaLnBrk="0" fontAlgn="base" hangingPunct="0">
              <a:spcBef>
                <a:spcPct val="0"/>
              </a:spcBef>
              <a:spcAft>
                <a:spcPct val="0"/>
              </a:spcAft>
              <a:defRPr sz="2400" b="1">
                <a:solidFill>
                  <a:schemeClr val="tx1"/>
                </a:solidFill>
                <a:latin typeface="Tekton" charset="0"/>
                <a:ea typeface="ＭＳ Ｐゴシック" charset="0"/>
              </a:defRPr>
            </a:lvl9pPr>
          </a:lstStyle>
          <a:p>
            <a:fld id="{7B2B5793-E7E0-E649-A8F5-8DD82F4AD7BC}" type="datetime4">
              <a:rPr lang="en-US"/>
              <a:pPr/>
              <a:t>September 14, 2022</a:t>
            </a:fld>
            <a:endParaRPr lang="en-US"/>
          </a:p>
        </p:txBody>
      </p:sp>
      <p:sp>
        <p:nvSpPr>
          <p:cNvPr id="79875" name="Rectangle 6"/>
          <p:cNvSpPr>
            <a:spLocks noGrp="1" noChangeArrowheads="1"/>
          </p:cNvSpPr>
          <p:nvPr>
            <p:ph type="ftr" sz="quarter" idx="4294967295"/>
          </p:nvPr>
        </p:nvSpPr>
        <p:spPr bwMode="auto">
          <a:xfrm>
            <a:off x="0" y="11970248"/>
            <a:ext cx="2415419" cy="629245"/>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b="1">
                <a:solidFill>
                  <a:schemeClr val="tx1"/>
                </a:solidFill>
                <a:latin typeface="Tekton" charset="0"/>
                <a:ea typeface="ＭＳ Ｐゴシック" charset="0"/>
                <a:cs typeface="ＭＳ Ｐゴシック" charset="0"/>
              </a:defRPr>
            </a:lvl1pPr>
            <a:lvl2pPr marL="742950" indent="-285750">
              <a:defRPr sz="2400" b="1">
                <a:solidFill>
                  <a:schemeClr val="tx1"/>
                </a:solidFill>
                <a:latin typeface="Tekton" charset="0"/>
                <a:ea typeface="ＭＳ Ｐゴシック" charset="0"/>
              </a:defRPr>
            </a:lvl2pPr>
            <a:lvl3pPr marL="1143000" indent="-228600">
              <a:defRPr sz="2400" b="1">
                <a:solidFill>
                  <a:schemeClr val="tx1"/>
                </a:solidFill>
                <a:latin typeface="Tekton" charset="0"/>
                <a:ea typeface="ＭＳ Ｐゴシック" charset="0"/>
              </a:defRPr>
            </a:lvl3pPr>
            <a:lvl4pPr marL="1600200" indent="-228600">
              <a:defRPr sz="2400" b="1">
                <a:solidFill>
                  <a:schemeClr val="tx1"/>
                </a:solidFill>
                <a:latin typeface="Tekton" charset="0"/>
                <a:ea typeface="ＭＳ Ｐゴシック" charset="0"/>
              </a:defRPr>
            </a:lvl4pPr>
            <a:lvl5pPr marL="2057400" indent="-228600">
              <a:defRPr sz="2400" b="1">
                <a:solidFill>
                  <a:schemeClr val="tx1"/>
                </a:solidFill>
                <a:latin typeface="Tekton" charset="0"/>
                <a:ea typeface="ＭＳ Ｐゴシック" charset="0"/>
              </a:defRPr>
            </a:lvl5pPr>
            <a:lvl6pPr marL="2514600" indent="-228600" algn="r" eaLnBrk="0" fontAlgn="base" hangingPunct="0">
              <a:spcBef>
                <a:spcPct val="0"/>
              </a:spcBef>
              <a:spcAft>
                <a:spcPct val="0"/>
              </a:spcAft>
              <a:defRPr sz="2400" b="1">
                <a:solidFill>
                  <a:schemeClr val="tx1"/>
                </a:solidFill>
                <a:latin typeface="Tekton" charset="0"/>
                <a:ea typeface="ＭＳ Ｐゴシック" charset="0"/>
              </a:defRPr>
            </a:lvl6pPr>
            <a:lvl7pPr marL="2971800" indent="-228600" algn="r" eaLnBrk="0" fontAlgn="base" hangingPunct="0">
              <a:spcBef>
                <a:spcPct val="0"/>
              </a:spcBef>
              <a:spcAft>
                <a:spcPct val="0"/>
              </a:spcAft>
              <a:defRPr sz="2400" b="1">
                <a:solidFill>
                  <a:schemeClr val="tx1"/>
                </a:solidFill>
                <a:latin typeface="Tekton" charset="0"/>
                <a:ea typeface="ＭＳ Ｐゴシック" charset="0"/>
              </a:defRPr>
            </a:lvl7pPr>
            <a:lvl8pPr marL="3429000" indent="-228600" algn="r" eaLnBrk="0" fontAlgn="base" hangingPunct="0">
              <a:spcBef>
                <a:spcPct val="0"/>
              </a:spcBef>
              <a:spcAft>
                <a:spcPct val="0"/>
              </a:spcAft>
              <a:defRPr sz="2400" b="1">
                <a:solidFill>
                  <a:schemeClr val="tx1"/>
                </a:solidFill>
                <a:latin typeface="Tekton" charset="0"/>
                <a:ea typeface="ＭＳ Ｐゴシック" charset="0"/>
              </a:defRPr>
            </a:lvl8pPr>
            <a:lvl9pPr marL="3886200" indent="-228600" algn="r" eaLnBrk="0" fontAlgn="base" hangingPunct="0">
              <a:spcBef>
                <a:spcPct val="0"/>
              </a:spcBef>
              <a:spcAft>
                <a:spcPct val="0"/>
              </a:spcAft>
              <a:defRPr sz="2400" b="1">
                <a:solidFill>
                  <a:schemeClr val="tx1"/>
                </a:solidFill>
                <a:latin typeface="Tekton" charset="0"/>
                <a:ea typeface="ＭＳ Ｐゴシック" charset="0"/>
              </a:defRPr>
            </a:lvl9pPr>
          </a:lstStyle>
          <a:p>
            <a:r>
              <a:rPr lang="en-US"/>
              <a:t>Chapter 1 — Computer Abstractions and Technology</a:t>
            </a:r>
          </a:p>
        </p:txBody>
      </p:sp>
      <p:sp>
        <p:nvSpPr>
          <p:cNvPr id="79876" name="Rectangle 7"/>
          <p:cNvSpPr>
            <a:spLocks noGrp="1" noChangeArrowheads="1"/>
          </p:cNvSpPr>
          <p:nvPr>
            <p:ph type="sldNum" sz="quarter" idx="4294967295"/>
          </p:nvPr>
        </p:nvSpPr>
        <p:spPr bwMode="auto">
          <a:xfrm>
            <a:off x="3156857" y="11970248"/>
            <a:ext cx="2415419" cy="629245"/>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b="1">
                <a:solidFill>
                  <a:schemeClr val="tx1"/>
                </a:solidFill>
                <a:latin typeface="Tekton" charset="0"/>
                <a:ea typeface="ＭＳ Ｐゴシック" charset="0"/>
                <a:cs typeface="ＭＳ Ｐゴシック" charset="0"/>
              </a:defRPr>
            </a:lvl1pPr>
            <a:lvl2pPr marL="742950" indent="-285750">
              <a:defRPr sz="2400" b="1">
                <a:solidFill>
                  <a:schemeClr val="tx1"/>
                </a:solidFill>
                <a:latin typeface="Tekton" charset="0"/>
                <a:ea typeface="ＭＳ Ｐゴシック" charset="0"/>
              </a:defRPr>
            </a:lvl2pPr>
            <a:lvl3pPr marL="1143000" indent="-228600">
              <a:defRPr sz="2400" b="1">
                <a:solidFill>
                  <a:schemeClr val="tx1"/>
                </a:solidFill>
                <a:latin typeface="Tekton" charset="0"/>
                <a:ea typeface="ＭＳ Ｐゴシック" charset="0"/>
              </a:defRPr>
            </a:lvl3pPr>
            <a:lvl4pPr marL="1600200" indent="-228600">
              <a:defRPr sz="2400" b="1">
                <a:solidFill>
                  <a:schemeClr val="tx1"/>
                </a:solidFill>
                <a:latin typeface="Tekton" charset="0"/>
                <a:ea typeface="ＭＳ Ｐゴシック" charset="0"/>
              </a:defRPr>
            </a:lvl4pPr>
            <a:lvl5pPr marL="2057400" indent="-228600">
              <a:defRPr sz="2400" b="1">
                <a:solidFill>
                  <a:schemeClr val="tx1"/>
                </a:solidFill>
                <a:latin typeface="Tekton" charset="0"/>
                <a:ea typeface="ＭＳ Ｐゴシック" charset="0"/>
              </a:defRPr>
            </a:lvl5pPr>
            <a:lvl6pPr marL="2514600" indent="-228600" algn="r" eaLnBrk="0" fontAlgn="base" hangingPunct="0">
              <a:spcBef>
                <a:spcPct val="0"/>
              </a:spcBef>
              <a:spcAft>
                <a:spcPct val="0"/>
              </a:spcAft>
              <a:defRPr sz="2400" b="1">
                <a:solidFill>
                  <a:schemeClr val="tx1"/>
                </a:solidFill>
                <a:latin typeface="Tekton" charset="0"/>
                <a:ea typeface="ＭＳ Ｐゴシック" charset="0"/>
              </a:defRPr>
            </a:lvl6pPr>
            <a:lvl7pPr marL="2971800" indent="-228600" algn="r" eaLnBrk="0" fontAlgn="base" hangingPunct="0">
              <a:spcBef>
                <a:spcPct val="0"/>
              </a:spcBef>
              <a:spcAft>
                <a:spcPct val="0"/>
              </a:spcAft>
              <a:defRPr sz="2400" b="1">
                <a:solidFill>
                  <a:schemeClr val="tx1"/>
                </a:solidFill>
                <a:latin typeface="Tekton" charset="0"/>
                <a:ea typeface="ＭＳ Ｐゴシック" charset="0"/>
              </a:defRPr>
            </a:lvl7pPr>
            <a:lvl8pPr marL="3429000" indent="-228600" algn="r" eaLnBrk="0" fontAlgn="base" hangingPunct="0">
              <a:spcBef>
                <a:spcPct val="0"/>
              </a:spcBef>
              <a:spcAft>
                <a:spcPct val="0"/>
              </a:spcAft>
              <a:defRPr sz="2400" b="1">
                <a:solidFill>
                  <a:schemeClr val="tx1"/>
                </a:solidFill>
                <a:latin typeface="Tekton" charset="0"/>
                <a:ea typeface="ＭＳ Ｐゴシック" charset="0"/>
              </a:defRPr>
            </a:lvl8pPr>
            <a:lvl9pPr marL="3886200" indent="-228600" algn="r" eaLnBrk="0" fontAlgn="base" hangingPunct="0">
              <a:spcBef>
                <a:spcPct val="0"/>
              </a:spcBef>
              <a:spcAft>
                <a:spcPct val="0"/>
              </a:spcAft>
              <a:defRPr sz="2400" b="1">
                <a:solidFill>
                  <a:schemeClr val="tx1"/>
                </a:solidFill>
                <a:latin typeface="Tekton" charset="0"/>
                <a:ea typeface="ＭＳ Ｐゴシック" charset="0"/>
              </a:defRPr>
            </a:lvl9pPr>
          </a:lstStyle>
          <a:p>
            <a:fld id="{32887272-C2D3-344A-B1ED-2922C555BDB1}" type="slidenum">
              <a:rPr lang="en-US"/>
              <a:pPr/>
              <a:t>29</a:t>
            </a:fld>
            <a:endParaRPr lang="en-US"/>
          </a:p>
        </p:txBody>
      </p:sp>
      <p:sp>
        <p:nvSpPr>
          <p:cNvPr id="79877" name="Rectangle 2"/>
          <p:cNvSpPr>
            <a:spLocks noGrp="1" noRot="1" noChangeAspect="1" noChangeArrowheads="1" noTextEdit="1"/>
          </p:cNvSpPr>
          <p:nvPr>
            <p:ph type="sldImg"/>
          </p:nvPr>
        </p:nvSpPr>
        <p:spPr/>
      </p:sp>
      <p:sp>
        <p:nvSpPr>
          <p:cNvPr id="79878" name="Rectangle 3"/>
          <p:cNvSpPr>
            <a:spLocks noGrp="1" noChangeArrowheads="1"/>
          </p:cNvSpPr>
          <p:nvPr>
            <p:ph type="body" idx="1"/>
          </p:nvPr>
        </p:nvSpPr>
        <p:spPr bwMode="auto">
          <a:xfrm>
            <a:off x="557591" y="5984082"/>
            <a:ext cx="4458305" cy="5671542"/>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AU">
              <a:latin typeface="Times New Roman" charset="0"/>
              <a:ea typeface="ＭＳ Ｐゴシック" charset="0"/>
              <a:cs typeface="ＭＳ Ｐゴシック" charset="0"/>
            </a:endParaRPr>
          </a:p>
        </p:txBody>
      </p:sp>
    </p:spTree>
    <p:extLst>
      <p:ext uri="{BB962C8B-B14F-4D97-AF65-F5344CB8AC3E}">
        <p14:creationId xmlns:p14="http://schemas.microsoft.com/office/powerpoint/2010/main" val="198218085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Rectangle 2"/>
          <p:cNvSpPr>
            <a:spLocks noGrp="1" noChangeArrowheads="1"/>
          </p:cNvSpPr>
          <p:nvPr>
            <p:ph type="hdr" sz="quarter" idx="4294967295"/>
          </p:nvPr>
        </p:nvSpPr>
        <p:spPr bwMode="auto">
          <a:xfrm>
            <a:off x="0" y="1"/>
            <a:ext cx="2415419" cy="629245"/>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b="1">
                <a:solidFill>
                  <a:schemeClr val="tx1"/>
                </a:solidFill>
                <a:latin typeface="Tekton" charset="0"/>
                <a:ea typeface="ＭＳ Ｐゴシック" charset="0"/>
                <a:cs typeface="ＭＳ Ｐゴシック" charset="0"/>
              </a:defRPr>
            </a:lvl1pPr>
            <a:lvl2pPr marL="742950" indent="-285750">
              <a:defRPr sz="2400" b="1">
                <a:solidFill>
                  <a:schemeClr val="tx1"/>
                </a:solidFill>
                <a:latin typeface="Tekton" charset="0"/>
                <a:ea typeface="ＭＳ Ｐゴシック" charset="0"/>
              </a:defRPr>
            </a:lvl2pPr>
            <a:lvl3pPr marL="1143000" indent="-228600">
              <a:defRPr sz="2400" b="1">
                <a:solidFill>
                  <a:schemeClr val="tx1"/>
                </a:solidFill>
                <a:latin typeface="Tekton" charset="0"/>
                <a:ea typeface="ＭＳ Ｐゴシック" charset="0"/>
              </a:defRPr>
            </a:lvl3pPr>
            <a:lvl4pPr marL="1600200" indent="-228600">
              <a:defRPr sz="2400" b="1">
                <a:solidFill>
                  <a:schemeClr val="tx1"/>
                </a:solidFill>
                <a:latin typeface="Tekton" charset="0"/>
                <a:ea typeface="ＭＳ Ｐゴシック" charset="0"/>
              </a:defRPr>
            </a:lvl4pPr>
            <a:lvl5pPr marL="2057400" indent="-228600">
              <a:defRPr sz="2400" b="1">
                <a:solidFill>
                  <a:schemeClr val="tx1"/>
                </a:solidFill>
                <a:latin typeface="Tekton" charset="0"/>
                <a:ea typeface="ＭＳ Ｐゴシック" charset="0"/>
              </a:defRPr>
            </a:lvl5pPr>
            <a:lvl6pPr marL="2514600" indent="-228600" algn="r" eaLnBrk="0" fontAlgn="base" hangingPunct="0">
              <a:spcBef>
                <a:spcPct val="0"/>
              </a:spcBef>
              <a:spcAft>
                <a:spcPct val="0"/>
              </a:spcAft>
              <a:defRPr sz="2400" b="1">
                <a:solidFill>
                  <a:schemeClr val="tx1"/>
                </a:solidFill>
                <a:latin typeface="Tekton" charset="0"/>
                <a:ea typeface="ＭＳ Ｐゴシック" charset="0"/>
              </a:defRPr>
            </a:lvl6pPr>
            <a:lvl7pPr marL="2971800" indent="-228600" algn="r" eaLnBrk="0" fontAlgn="base" hangingPunct="0">
              <a:spcBef>
                <a:spcPct val="0"/>
              </a:spcBef>
              <a:spcAft>
                <a:spcPct val="0"/>
              </a:spcAft>
              <a:defRPr sz="2400" b="1">
                <a:solidFill>
                  <a:schemeClr val="tx1"/>
                </a:solidFill>
                <a:latin typeface="Tekton" charset="0"/>
                <a:ea typeface="ＭＳ Ｐゴシック" charset="0"/>
              </a:defRPr>
            </a:lvl7pPr>
            <a:lvl8pPr marL="3429000" indent="-228600" algn="r" eaLnBrk="0" fontAlgn="base" hangingPunct="0">
              <a:spcBef>
                <a:spcPct val="0"/>
              </a:spcBef>
              <a:spcAft>
                <a:spcPct val="0"/>
              </a:spcAft>
              <a:defRPr sz="2400" b="1">
                <a:solidFill>
                  <a:schemeClr val="tx1"/>
                </a:solidFill>
                <a:latin typeface="Tekton" charset="0"/>
                <a:ea typeface="ＭＳ Ｐゴシック" charset="0"/>
              </a:defRPr>
            </a:lvl8pPr>
            <a:lvl9pPr marL="3886200" indent="-228600" algn="r" eaLnBrk="0" fontAlgn="base" hangingPunct="0">
              <a:spcBef>
                <a:spcPct val="0"/>
              </a:spcBef>
              <a:spcAft>
                <a:spcPct val="0"/>
              </a:spcAft>
              <a:defRPr sz="2400" b="1">
                <a:solidFill>
                  <a:schemeClr val="tx1"/>
                </a:solidFill>
                <a:latin typeface="Tekton" charset="0"/>
                <a:ea typeface="ＭＳ Ｐゴシック" charset="0"/>
              </a:defRPr>
            </a:lvl9pPr>
          </a:lstStyle>
          <a:p>
            <a:r>
              <a:rPr lang="en-US"/>
              <a:t>Morgan Kaufmann Publishers</a:t>
            </a:r>
          </a:p>
        </p:txBody>
      </p:sp>
      <p:sp>
        <p:nvSpPr>
          <p:cNvPr id="88066" name="Rectangle 3"/>
          <p:cNvSpPr>
            <a:spLocks noGrp="1" noChangeArrowheads="1"/>
          </p:cNvSpPr>
          <p:nvPr>
            <p:ph type="dt" sz="quarter" idx="4294967295"/>
          </p:nvPr>
        </p:nvSpPr>
        <p:spPr bwMode="auto">
          <a:xfrm>
            <a:off x="3156857" y="1"/>
            <a:ext cx="2415419" cy="629245"/>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b="1">
                <a:solidFill>
                  <a:schemeClr val="tx1"/>
                </a:solidFill>
                <a:latin typeface="Tekton" charset="0"/>
                <a:ea typeface="ＭＳ Ｐゴシック" charset="0"/>
                <a:cs typeface="ＭＳ Ｐゴシック" charset="0"/>
              </a:defRPr>
            </a:lvl1pPr>
            <a:lvl2pPr marL="742950" indent="-285750">
              <a:defRPr sz="2400" b="1">
                <a:solidFill>
                  <a:schemeClr val="tx1"/>
                </a:solidFill>
                <a:latin typeface="Tekton" charset="0"/>
                <a:ea typeface="ＭＳ Ｐゴシック" charset="0"/>
              </a:defRPr>
            </a:lvl2pPr>
            <a:lvl3pPr marL="1143000" indent="-228600">
              <a:defRPr sz="2400" b="1">
                <a:solidFill>
                  <a:schemeClr val="tx1"/>
                </a:solidFill>
                <a:latin typeface="Tekton" charset="0"/>
                <a:ea typeface="ＭＳ Ｐゴシック" charset="0"/>
              </a:defRPr>
            </a:lvl3pPr>
            <a:lvl4pPr marL="1600200" indent="-228600">
              <a:defRPr sz="2400" b="1">
                <a:solidFill>
                  <a:schemeClr val="tx1"/>
                </a:solidFill>
                <a:latin typeface="Tekton" charset="0"/>
                <a:ea typeface="ＭＳ Ｐゴシック" charset="0"/>
              </a:defRPr>
            </a:lvl4pPr>
            <a:lvl5pPr marL="2057400" indent="-228600">
              <a:defRPr sz="2400" b="1">
                <a:solidFill>
                  <a:schemeClr val="tx1"/>
                </a:solidFill>
                <a:latin typeface="Tekton" charset="0"/>
                <a:ea typeface="ＭＳ Ｐゴシック" charset="0"/>
              </a:defRPr>
            </a:lvl5pPr>
            <a:lvl6pPr marL="2514600" indent="-228600" algn="r" eaLnBrk="0" fontAlgn="base" hangingPunct="0">
              <a:spcBef>
                <a:spcPct val="0"/>
              </a:spcBef>
              <a:spcAft>
                <a:spcPct val="0"/>
              </a:spcAft>
              <a:defRPr sz="2400" b="1">
                <a:solidFill>
                  <a:schemeClr val="tx1"/>
                </a:solidFill>
                <a:latin typeface="Tekton" charset="0"/>
                <a:ea typeface="ＭＳ Ｐゴシック" charset="0"/>
              </a:defRPr>
            </a:lvl6pPr>
            <a:lvl7pPr marL="2971800" indent="-228600" algn="r" eaLnBrk="0" fontAlgn="base" hangingPunct="0">
              <a:spcBef>
                <a:spcPct val="0"/>
              </a:spcBef>
              <a:spcAft>
                <a:spcPct val="0"/>
              </a:spcAft>
              <a:defRPr sz="2400" b="1">
                <a:solidFill>
                  <a:schemeClr val="tx1"/>
                </a:solidFill>
                <a:latin typeface="Tekton" charset="0"/>
                <a:ea typeface="ＭＳ Ｐゴシック" charset="0"/>
              </a:defRPr>
            </a:lvl7pPr>
            <a:lvl8pPr marL="3429000" indent="-228600" algn="r" eaLnBrk="0" fontAlgn="base" hangingPunct="0">
              <a:spcBef>
                <a:spcPct val="0"/>
              </a:spcBef>
              <a:spcAft>
                <a:spcPct val="0"/>
              </a:spcAft>
              <a:defRPr sz="2400" b="1">
                <a:solidFill>
                  <a:schemeClr val="tx1"/>
                </a:solidFill>
                <a:latin typeface="Tekton" charset="0"/>
                <a:ea typeface="ＭＳ Ｐゴシック" charset="0"/>
              </a:defRPr>
            </a:lvl8pPr>
            <a:lvl9pPr marL="3886200" indent="-228600" algn="r" eaLnBrk="0" fontAlgn="base" hangingPunct="0">
              <a:spcBef>
                <a:spcPct val="0"/>
              </a:spcBef>
              <a:spcAft>
                <a:spcPct val="0"/>
              </a:spcAft>
              <a:defRPr sz="2400" b="1">
                <a:solidFill>
                  <a:schemeClr val="tx1"/>
                </a:solidFill>
                <a:latin typeface="Tekton" charset="0"/>
                <a:ea typeface="ＭＳ Ｐゴシック" charset="0"/>
              </a:defRPr>
            </a:lvl9pPr>
          </a:lstStyle>
          <a:p>
            <a:fld id="{87EEA0D8-F268-BB40-A8C8-B61EF94F69A5}" type="datetime4">
              <a:rPr lang="en-US"/>
              <a:pPr/>
              <a:t>September 14, 2022</a:t>
            </a:fld>
            <a:endParaRPr lang="en-US"/>
          </a:p>
        </p:txBody>
      </p:sp>
      <p:sp>
        <p:nvSpPr>
          <p:cNvPr id="88067" name="Rectangle 6"/>
          <p:cNvSpPr>
            <a:spLocks noGrp="1" noChangeArrowheads="1"/>
          </p:cNvSpPr>
          <p:nvPr>
            <p:ph type="ftr" sz="quarter" idx="4294967295"/>
          </p:nvPr>
        </p:nvSpPr>
        <p:spPr bwMode="auto">
          <a:xfrm>
            <a:off x="0" y="11970248"/>
            <a:ext cx="2415419" cy="629245"/>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b="1">
                <a:solidFill>
                  <a:schemeClr val="tx1"/>
                </a:solidFill>
                <a:latin typeface="Tekton" charset="0"/>
                <a:ea typeface="ＭＳ Ｐゴシック" charset="0"/>
                <a:cs typeface="ＭＳ Ｐゴシック" charset="0"/>
              </a:defRPr>
            </a:lvl1pPr>
            <a:lvl2pPr marL="742950" indent="-285750">
              <a:defRPr sz="2400" b="1">
                <a:solidFill>
                  <a:schemeClr val="tx1"/>
                </a:solidFill>
                <a:latin typeface="Tekton" charset="0"/>
                <a:ea typeface="ＭＳ Ｐゴシック" charset="0"/>
              </a:defRPr>
            </a:lvl2pPr>
            <a:lvl3pPr marL="1143000" indent="-228600">
              <a:defRPr sz="2400" b="1">
                <a:solidFill>
                  <a:schemeClr val="tx1"/>
                </a:solidFill>
                <a:latin typeface="Tekton" charset="0"/>
                <a:ea typeface="ＭＳ Ｐゴシック" charset="0"/>
              </a:defRPr>
            </a:lvl3pPr>
            <a:lvl4pPr marL="1600200" indent="-228600">
              <a:defRPr sz="2400" b="1">
                <a:solidFill>
                  <a:schemeClr val="tx1"/>
                </a:solidFill>
                <a:latin typeface="Tekton" charset="0"/>
                <a:ea typeface="ＭＳ Ｐゴシック" charset="0"/>
              </a:defRPr>
            </a:lvl4pPr>
            <a:lvl5pPr marL="2057400" indent="-228600">
              <a:defRPr sz="2400" b="1">
                <a:solidFill>
                  <a:schemeClr val="tx1"/>
                </a:solidFill>
                <a:latin typeface="Tekton" charset="0"/>
                <a:ea typeface="ＭＳ Ｐゴシック" charset="0"/>
              </a:defRPr>
            </a:lvl5pPr>
            <a:lvl6pPr marL="2514600" indent="-228600" algn="r" eaLnBrk="0" fontAlgn="base" hangingPunct="0">
              <a:spcBef>
                <a:spcPct val="0"/>
              </a:spcBef>
              <a:spcAft>
                <a:spcPct val="0"/>
              </a:spcAft>
              <a:defRPr sz="2400" b="1">
                <a:solidFill>
                  <a:schemeClr val="tx1"/>
                </a:solidFill>
                <a:latin typeface="Tekton" charset="0"/>
                <a:ea typeface="ＭＳ Ｐゴシック" charset="0"/>
              </a:defRPr>
            </a:lvl6pPr>
            <a:lvl7pPr marL="2971800" indent="-228600" algn="r" eaLnBrk="0" fontAlgn="base" hangingPunct="0">
              <a:spcBef>
                <a:spcPct val="0"/>
              </a:spcBef>
              <a:spcAft>
                <a:spcPct val="0"/>
              </a:spcAft>
              <a:defRPr sz="2400" b="1">
                <a:solidFill>
                  <a:schemeClr val="tx1"/>
                </a:solidFill>
                <a:latin typeface="Tekton" charset="0"/>
                <a:ea typeface="ＭＳ Ｐゴシック" charset="0"/>
              </a:defRPr>
            </a:lvl7pPr>
            <a:lvl8pPr marL="3429000" indent="-228600" algn="r" eaLnBrk="0" fontAlgn="base" hangingPunct="0">
              <a:spcBef>
                <a:spcPct val="0"/>
              </a:spcBef>
              <a:spcAft>
                <a:spcPct val="0"/>
              </a:spcAft>
              <a:defRPr sz="2400" b="1">
                <a:solidFill>
                  <a:schemeClr val="tx1"/>
                </a:solidFill>
                <a:latin typeface="Tekton" charset="0"/>
                <a:ea typeface="ＭＳ Ｐゴシック" charset="0"/>
              </a:defRPr>
            </a:lvl8pPr>
            <a:lvl9pPr marL="3886200" indent="-228600" algn="r" eaLnBrk="0" fontAlgn="base" hangingPunct="0">
              <a:spcBef>
                <a:spcPct val="0"/>
              </a:spcBef>
              <a:spcAft>
                <a:spcPct val="0"/>
              </a:spcAft>
              <a:defRPr sz="2400" b="1">
                <a:solidFill>
                  <a:schemeClr val="tx1"/>
                </a:solidFill>
                <a:latin typeface="Tekton" charset="0"/>
                <a:ea typeface="ＭＳ Ｐゴシック" charset="0"/>
              </a:defRPr>
            </a:lvl9pPr>
          </a:lstStyle>
          <a:p>
            <a:r>
              <a:rPr lang="en-US"/>
              <a:t>Chapter 1 — Computer Abstractions and Technology</a:t>
            </a:r>
          </a:p>
        </p:txBody>
      </p:sp>
      <p:sp>
        <p:nvSpPr>
          <p:cNvPr id="88068" name="Rectangle 7"/>
          <p:cNvSpPr>
            <a:spLocks noGrp="1" noChangeArrowheads="1"/>
          </p:cNvSpPr>
          <p:nvPr>
            <p:ph type="sldNum" sz="quarter" idx="4294967295"/>
          </p:nvPr>
        </p:nvSpPr>
        <p:spPr bwMode="auto">
          <a:xfrm>
            <a:off x="3156857" y="11970248"/>
            <a:ext cx="2415419" cy="629245"/>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b="1">
                <a:solidFill>
                  <a:schemeClr val="tx1"/>
                </a:solidFill>
                <a:latin typeface="Tekton" charset="0"/>
                <a:ea typeface="ＭＳ Ｐゴシック" charset="0"/>
                <a:cs typeface="ＭＳ Ｐゴシック" charset="0"/>
              </a:defRPr>
            </a:lvl1pPr>
            <a:lvl2pPr marL="742950" indent="-285750">
              <a:defRPr sz="2400" b="1">
                <a:solidFill>
                  <a:schemeClr val="tx1"/>
                </a:solidFill>
                <a:latin typeface="Tekton" charset="0"/>
                <a:ea typeface="ＭＳ Ｐゴシック" charset="0"/>
              </a:defRPr>
            </a:lvl2pPr>
            <a:lvl3pPr marL="1143000" indent="-228600">
              <a:defRPr sz="2400" b="1">
                <a:solidFill>
                  <a:schemeClr val="tx1"/>
                </a:solidFill>
                <a:latin typeface="Tekton" charset="0"/>
                <a:ea typeface="ＭＳ Ｐゴシック" charset="0"/>
              </a:defRPr>
            </a:lvl3pPr>
            <a:lvl4pPr marL="1600200" indent="-228600">
              <a:defRPr sz="2400" b="1">
                <a:solidFill>
                  <a:schemeClr val="tx1"/>
                </a:solidFill>
                <a:latin typeface="Tekton" charset="0"/>
                <a:ea typeface="ＭＳ Ｐゴシック" charset="0"/>
              </a:defRPr>
            </a:lvl4pPr>
            <a:lvl5pPr marL="2057400" indent="-228600">
              <a:defRPr sz="2400" b="1">
                <a:solidFill>
                  <a:schemeClr val="tx1"/>
                </a:solidFill>
                <a:latin typeface="Tekton" charset="0"/>
                <a:ea typeface="ＭＳ Ｐゴシック" charset="0"/>
              </a:defRPr>
            </a:lvl5pPr>
            <a:lvl6pPr marL="2514600" indent="-228600" algn="r" eaLnBrk="0" fontAlgn="base" hangingPunct="0">
              <a:spcBef>
                <a:spcPct val="0"/>
              </a:spcBef>
              <a:spcAft>
                <a:spcPct val="0"/>
              </a:spcAft>
              <a:defRPr sz="2400" b="1">
                <a:solidFill>
                  <a:schemeClr val="tx1"/>
                </a:solidFill>
                <a:latin typeface="Tekton" charset="0"/>
                <a:ea typeface="ＭＳ Ｐゴシック" charset="0"/>
              </a:defRPr>
            </a:lvl6pPr>
            <a:lvl7pPr marL="2971800" indent="-228600" algn="r" eaLnBrk="0" fontAlgn="base" hangingPunct="0">
              <a:spcBef>
                <a:spcPct val="0"/>
              </a:spcBef>
              <a:spcAft>
                <a:spcPct val="0"/>
              </a:spcAft>
              <a:defRPr sz="2400" b="1">
                <a:solidFill>
                  <a:schemeClr val="tx1"/>
                </a:solidFill>
                <a:latin typeface="Tekton" charset="0"/>
                <a:ea typeface="ＭＳ Ｐゴシック" charset="0"/>
              </a:defRPr>
            </a:lvl7pPr>
            <a:lvl8pPr marL="3429000" indent="-228600" algn="r" eaLnBrk="0" fontAlgn="base" hangingPunct="0">
              <a:spcBef>
                <a:spcPct val="0"/>
              </a:spcBef>
              <a:spcAft>
                <a:spcPct val="0"/>
              </a:spcAft>
              <a:defRPr sz="2400" b="1">
                <a:solidFill>
                  <a:schemeClr val="tx1"/>
                </a:solidFill>
                <a:latin typeface="Tekton" charset="0"/>
                <a:ea typeface="ＭＳ Ｐゴシック" charset="0"/>
              </a:defRPr>
            </a:lvl8pPr>
            <a:lvl9pPr marL="3886200" indent="-228600" algn="r" eaLnBrk="0" fontAlgn="base" hangingPunct="0">
              <a:spcBef>
                <a:spcPct val="0"/>
              </a:spcBef>
              <a:spcAft>
                <a:spcPct val="0"/>
              </a:spcAft>
              <a:defRPr sz="2400" b="1">
                <a:solidFill>
                  <a:schemeClr val="tx1"/>
                </a:solidFill>
                <a:latin typeface="Tekton" charset="0"/>
                <a:ea typeface="ＭＳ Ｐゴシック" charset="0"/>
              </a:defRPr>
            </a:lvl9pPr>
          </a:lstStyle>
          <a:p>
            <a:fld id="{2A3121EB-BA21-A343-B897-53212A46CDB7}" type="slidenum">
              <a:rPr lang="en-US"/>
              <a:pPr/>
              <a:t>31</a:t>
            </a:fld>
            <a:endParaRPr lang="en-US"/>
          </a:p>
        </p:txBody>
      </p:sp>
      <p:sp>
        <p:nvSpPr>
          <p:cNvPr id="88069" name="Rectangle 2"/>
          <p:cNvSpPr>
            <a:spLocks noGrp="1" noRot="1" noChangeAspect="1" noChangeArrowheads="1" noTextEdit="1"/>
          </p:cNvSpPr>
          <p:nvPr>
            <p:ph type="sldImg"/>
          </p:nvPr>
        </p:nvSpPr>
        <p:spPr/>
      </p:sp>
      <p:sp>
        <p:nvSpPr>
          <p:cNvPr id="88070" name="Rectangle 3"/>
          <p:cNvSpPr>
            <a:spLocks noGrp="1" noChangeArrowheads="1"/>
          </p:cNvSpPr>
          <p:nvPr>
            <p:ph type="body" idx="1"/>
          </p:nvPr>
        </p:nvSpPr>
        <p:spPr bwMode="auto">
          <a:xfrm>
            <a:off x="557591" y="5984082"/>
            <a:ext cx="4458305" cy="5671542"/>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AU">
              <a:latin typeface="Times New Roman" charset="0"/>
              <a:ea typeface="ＭＳ Ｐゴシック" charset="0"/>
              <a:cs typeface="ＭＳ Ｐゴシック" charset="0"/>
            </a:endParaRPr>
          </a:p>
        </p:txBody>
      </p:sp>
    </p:spTree>
    <p:extLst>
      <p:ext uri="{BB962C8B-B14F-4D97-AF65-F5344CB8AC3E}">
        <p14:creationId xmlns:p14="http://schemas.microsoft.com/office/powerpoint/2010/main" val="396177427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Rectangle 2"/>
          <p:cNvSpPr>
            <a:spLocks noGrp="1" noChangeArrowheads="1"/>
          </p:cNvSpPr>
          <p:nvPr>
            <p:ph type="hdr" sz="quarter" idx="4294967295"/>
          </p:nvPr>
        </p:nvSpPr>
        <p:spPr bwMode="auto">
          <a:xfrm>
            <a:off x="0" y="1"/>
            <a:ext cx="2415419" cy="629245"/>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b="1">
                <a:solidFill>
                  <a:schemeClr val="tx1"/>
                </a:solidFill>
                <a:latin typeface="Tekton" charset="0"/>
                <a:ea typeface="ＭＳ Ｐゴシック" charset="0"/>
                <a:cs typeface="ＭＳ Ｐゴシック" charset="0"/>
              </a:defRPr>
            </a:lvl1pPr>
            <a:lvl2pPr marL="742950" indent="-285750">
              <a:defRPr sz="2400" b="1">
                <a:solidFill>
                  <a:schemeClr val="tx1"/>
                </a:solidFill>
                <a:latin typeface="Tekton" charset="0"/>
                <a:ea typeface="ＭＳ Ｐゴシック" charset="0"/>
              </a:defRPr>
            </a:lvl2pPr>
            <a:lvl3pPr marL="1143000" indent="-228600">
              <a:defRPr sz="2400" b="1">
                <a:solidFill>
                  <a:schemeClr val="tx1"/>
                </a:solidFill>
                <a:latin typeface="Tekton" charset="0"/>
                <a:ea typeface="ＭＳ Ｐゴシック" charset="0"/>
              </a:defRPr>
            </a:lvl3pPr>
            <a:lvl4pPr marL="1600200" indent="-228600">
              <a:defRPr sz="2400" b="1">
                <a:solidFill>
                  <a:schemeClr val="tx1"/>
                </a:solidFill>
                <a:latin typeface="Tekton" charset="0"/>
                <a:ea typeface="ＭＳ Ｐゴシック" charset="0"/>
              </a:defRPr>
            </a:lvl4pPr>
            <a:lvl5pPr marL="2057400" indent="-228600">
              <a:defRPr sz="2400" b="1">
                <a:solidFill>
                  <a:schemeClr val="tx1"/>
                </a:solidFill>
                <a:latin typeface="Tekton" charset="0"/>
                <a:ea typeface="ＭＳ Ｐゴシック" charset="0"/>
              </a:defRPr>
            </a:lvl5pPr>
            <a:lvl6pPr marL="2514600" indent="-228600" algn="r" eaLnBrk="0" fontAlgn="base" hangingPunct="0">
              <a:spcBef>
                <a:spcPct val="0"/>
              </a:spcBef>
              <a:spcAft>
                <a:spcPct val="0"/>
              </a:spcAft>
              <a:defRPr sz="2400" b="1">
                <a:solidFill>
                  <a:schemeClr val="tx1"/>
                </a:solidFill>
                <a:latin typeface="Tekton" charset="0"/>
                <a:ea typeface="ＭＳ Ｐゴシック" charset="0"/>
              </a:defRPr>
            </a:lvl6pPr>
            <a:lvl7pPr marL="2971800" indent="-228600" algn="r" eaLnBrk="0" fontAlgn="base" hangingPunct="0">
              <a:spcBef>
                <a:spcPct val="0"/>
              </a:spcBef>
              <a:spcAft>
                <a:spcPct val="0"/>
              </a:spcAft>
              <a:defRPr sz="2400" b="1">
                <a:solidFill>
                  <a:schemeClr val="tx1"/>
                </a:solidFill>
                <a:latin typeface="Tekton" charset="0"/>
                <a:ea typeface="ＭＳ Ｐゴシック" charset="0"/>
              </a:defRPr>
            </a:lvl7pPr>
            <a:lvl8pPr marL="3429000" indent="-228600" algn="r" eaLnBrk="0" fontAlgn="base" hangingPunct="0">
              <a:spcBef>
                <a:spcPct val="0"/>
              </a:spcBef>
              <a:spcAft>
                <a:spcPct val="0"/>
              </a:spcAft>
              <a:defRPr sz="2400" b="1">
                <a:solidFill>
                  <a:schemeClr val="tx1"/>
                </a:solidFill>
                <a:latin typeface="Tekton" charset="0"/>
                <a:ea typeface="ＭＳ Ｐゴシック" charset="0"/>
              </a:defRPr>
            </a:lvl8pPr>
            <a:lvl9pPr marL="3886200" indent="-228600" algn="r" eaLnBrk="0" fontAlgn="base" hangingPunct="0">
              <a:spcBef>
                <a:spcPct val="0"/>
              </a:spcBef>
              <a:spcAft>
                <a:spcPct val="0"/>
              </a:spcAft>
              <a:defRPr sz="2400" b="1">
                <a:solidFill>
                  <a:schemeClr val="tx1"/>
                </a:solidFill>
                <a:latin typeface="Tekton" charset="0"/>
                <a:ea typeface="ＭＳ Ｐゴシック" charset="0"/>
              </a:defRPr>
            </a:lvl9pPr>
          </a:lstStyle>
          <a:p>
            <a:r>
              <a:rPr lang="en-US"/>
              <a:t>Morgan Kaufmann Publishers</a:t>
            </a:r>
          </a:p>
        </p:txBody>
      </p:sp>
      <p:sp>
        <p:nvSpPr>
          <p:cNvPr id="81922" name="Rectangle 3"/>
          <p:cNvSpPr>
            <a:spLocks noGrp="1" noChangeArrowheads="1"/>
          </p:cNvSpPr>
          <p:nvPr>
            <p:ph type="dt" sz="quarter" idx="4294967295"/>
          </p:nvPr>
        </p:nvSpPr>
        <p:spPr bwMode="auto">
          <a:xfrm>
            <a:off x="3156857" y="1"/>
            <a:ext cx="2415419" cy="629245"/>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b="1">
                <a:solidFill>
                  <a:schemeClr val="tx1"/>
                </a:solidFill>
                <a:latin typeface="Tekton" charset="0"/>
                <a:ea typeface="ＭＳ Ｐゴシック" charset="0"/>
                <a:cs typeface="ＭＳ Ｐゴシック" charset="0"/>
              </a:defRPr>
            </a:lvl1pPr>
            <a:lvl2pPr marL="742950" indent="-285750">
              <a:defRPr sz="2400" b="1">
                <a:solidFill>
                  <a:schemeClr val="tx1"/>
                </a:solidFill>
                <a:latin typeface="Tekton" charset="0"/>
                <a:ea typeface="ＭＳ Ｐゴシック" charset="0"/>
              </a:defRPr>
            </a:lvl2pPr>
            <a:lvl3pPr marL="1143000" indent="-228600">
              <a:defRPr sz="2400" b="1">
                <a:solidFill>
                  <a:schemeClr val="tx1"/>
                </a:solidFill>
                <a:latin typeface="Tekton" charset="0"/>
                <a:ea typeface="ＭＳ Ｐゴシック" charset="0"/>
              </a:defRPr>
            </a:lvl3pPr>
            <a:lvl4pPr marL="1600200" indent="-228600">
              <a:defRPr sz="2400" b="1">
                <a:solidFill>
                  <a:schemeClr val="tx1"/>
                </a:solidFill>
                <a:latin typeface="Tekton" charset="0"/>
                <a:ea typeface="ＭＳ Ｐゴシック" charset="0"/>
              </a:defRPr>
            </a:lvl4pPr>
            <a:lvl5pPr marL="2057400" indent="-228600">
              <a:defRPr sz="2400" b="1">
                <a:solidFill>
                  <a:schemeClr val="tx1"/>
                </a:solidFill>
                <a:latin typeface="Tekton" charset="0"/>
                <a:ea typeface="ＭＳ Ｐゴシック" charset="0"/>
              </a:defRPr>
            </a:lvl5pPr>
            <a:lvl6pPr marL="2514600" indent="-228600" algn="r" eaLnBrk="0" fontAlgn="base" hangingPunct="0">
              <a:spcBef>
                <a:spcPct val="0"/>
              </a:spcBef>
              <a:spcAft>
                <a:spcPct val="0"/>
              </a:spcAft>
              <a:defRPr sz="2400" b="1">
                <a:solidFill>
                  <a:schemeClr val="tx1"/>
                </a:solidFill>
                <a:latin typeface="Tekton" charset="0"/>
                <a:ea typeface="ＭＳ Ｐゴシック" charset="0"/>
              </a:defRPr>
            </a:lvl6pPr>
            <a:lvl7pPr marL="2971800" indent="-228600" algn="r" eaLnBrk="0" fontAlgn="base" hangingPunct="0">
              <a:spcBef>
                <a:spcPct val="0"/>
              </a:spcBef>
              <a:spcAft>
                <a:spcPct val="0"/>
              </a:spcAft>
              <a:defRPr sz="2400" b="1">
                <a:solidFill>
                  <a:schemeClr val="tx1"/>
                </a:solidFill>
                <a:latin typeface="Tekton" charset="0"/>
                <a:ea typeface="ＭＳ Ｐゴシック" charset="0"/>
              </a:defRPr>
            </a:lvl7pPr>
            <a:lvl8pPr marL="3429000" indent="-228600" algn="r" eaLnBrk="0" fontAlgn="base" hangingPunct="0">
              <a:spcBef>
                <a:spcPct val="0"/>
              </a:spcBef>
              <a:spcAft>
                <a:spcPct val="0"/>
              </a:spcAft>
              <a:defRPr sz="2400" b="1">
                <a:solidFill>
                  <a:schemeClr val="tx1"/>
                </a:solidFill>
                <a:latin typeface="Tekton" charset="0"/>
                <a:ea typeface="ＭＳ Ｐゴシック" charset="0"/>
              </a:defRPr>
            </a:lvl8pPr>
            <a:lvl9pPr marL="3886200" indent="-228600" algn="r" eaLnBrk="0" fontAlgn="base" hangingPunct="0">
              <a:spcBef>
                <a:spcPct val="0"/>
              </a:spcBef>
              <a:spcAft>
                <a:spcPct val="0"/>
              </a:spcAft>
              <a:defRPr sz="2400" b="1">
                <a:solidFill>
                  <a:schemeClr val="tx1"/>
                </a:solidFill>
                <a:latin typeface="Tekton" charset="0"/>
                <a:ea typeface="ＭＳ Ｐゴシック" charset="0"/>
              </a:defRPr>
            </a:lvl9pPr>
          </a:lstStyle>
          <a:p>
            <a:fld id="{D1778E1E-6294-D040-BB40-6821638500F6}" type="datetime4">
              <a:rPr lang="en-US"/>
              <a:pPr/>
              <a:t>September 14, 2022</a:t>
            </a:fld>
            <a:endParaRPr lang="en-US"/>
          </a:p>
        </p:txBody>
      </p:sp>
      <p:sp>
        <p:nvSpPr>
          <p:cNvPr id="81923" name="Rectangle 6"/>
          <p:cNvSpPr>
            <a:spLocks noGrp="1" noChangeArrowheads="1"/>
          </p:cNvSpPr>
          <p:nvPr>
            <p:ph type="ftr" sz="quarter" idx="4294967295"/>
          </p:nvPr>
        </p:nvSpPr>
        <p:spPr bwMode="auto">
          <a:xfrm>
            <a:off x="0" y="11970248"/>
            <a:ext cx="2415419" cy="629245"/>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b="1">
                <a:solidFill>
                  <a:schemeClr val="tx1"/>
                </a:solidFill>
                <a:latin typeface="Tekton" charset="0"/>
                <a:ea typeface="ＭＳ Ｐゴシック" charset="0"/>
                <a:cs typeface="ＭＳ Ｐゴシック" charset="0"/>
              </a:defRPr>
            </a:lvl1pPr>
            <a:lvl2pPr marL="742950" indent="-285750">
              <a:defRPr sz="2400" b="1">
                <a:solidFill>
                  <a:schemeClr val="tx1"/>
                </a:solidFill>
                <a:latin typeface="Tekton" charset="0"/>
                <a:ea typeface="ＭＳ Ｐゴシック" charset="0"/>
              </a:defRPr>
            </a:lvl2pPr>
            <a:lvl3pPr marL="1143000" indent="-228600">
              <a:defRPr sz="2400" b="1">
                <a:solidFill>
                  <a:schemeClr val="tx1"/>
                </a:solidFill>
                <a:latin typeface="Tekton" charset="0"/>
                <a:ea typeface="ＭＳ Ｐゴシック" charset="0"/>
              </a:defRPr>
            </a:lvl3pPr>
            <a:lvl4pPr marL="1600200" indent="-228600">
              <a:defRPr sz="2400" b="1">
                <a:solidFill>
                  <a:schemeClr val="tx1"/>
                </a:solidFill>
                <a:latin typeface="Tekton" charset="0"/>
                <a:ea typeface="ＭＳ Ｐゴシック" charset="0"/>
              </a:defRPr>
            </a:lvl4pPr>
            <a:lvl5pPr marL="2057400" indent="-228600">
              <a:defRPr sz="2400" b="1">
                <a:solidFill>
                  <a:schemeClr val="tx1"/>
                </a:solidFill>
                <a:latin typeface="Tekton" charset="0"/>
                <a:ea typeface="ＭＳ Ｐゴシック" charset="0"/>
              </a:defRPr>
            </a:lvl5pPr>
            <a:lvl6pPr marL="2514600" indent="-228600" algn="r" eaLnBrk="0" fontAlgn="base" hangingPunct="0">
              <a:spcBef>
                <a:spcPct val="0"/>
              </a:spcBef>
              <a:spcAft>
                <a:spcPct val="0"/>
              </a:spcAft>
              <a:defRPr sz="2400" b="1">
                <a:solidFill>
                  <a:schemeClr val="tx1"/>
                </a:solidFill>
                <a:latin typeface="Tekton" charset="0"/>
                <a:ea typeface="ＭＳ Ｐゴシック" charset="0"/>
              </a:defRPr>
            </a:lvl6pPr>
            <a:lvl7pPr marL="2971800" indent="-228600" algn="r" eaLnBrk="0" fontAlgn="base" hangingPunct="0">
              <a:spcBef>
                <a:spcPct val="0"/>
              </a:spcBef>
              <a:spcAft>
                <a:spcPct val="0"/>
              </a:spcAft>
              <a:defRPr sz="2400" b="1">
                <a:solidFill>
                  <a:schemeClr val="tx1"/>
                </a:solidFill>
                <a:latin typeface="Tekton" charset="0"/>
                <a:ea typeface="ＭＳ Ｐゴシック" charset="0"/>
              </a:defRPr>
            </a:lvl7pPr>
            <a:lvl8pPr marL="3429000" indent="-228600" algn="r" eaLnBrk="0" fontAlgn="base" hangingPunct="0">
              <a:spcBef>
                <a:spcPct val="0"/>
              </a:spcBef>
              <a:spcAft>
                <a:spcPct val="0"/>
              </a:spcAft>
              <a:defRPr sz="2400" b="1">
                <a:solidFill>
                  <a:schemeClr val="tx1"/>
                </a:solidFill>
                <a:latin typeface="Tekton" charset="0"/>
                <a:ea typeface="ＭＳ Ｐゴシック" charset="0"/>
              </a:defRPr>
            </a:lvl8pPr>
            <a:lvl9pPr marL="3886200" indent="-228600" algn="r" eaLnBrk="0" fontAlgn="base" hangingPunct="0">
              <a:spcBef>
                <a:spcPct val="0"/>
              </a:spcBef>
              <a:spcAft>
                <a:spcPct val="0"/>
              </a:spcAft>
              <a:defRPr sz="2400" b="1">
                <a:solidFill>
                  <a:schemeClr val="tx1"/>
                </a:solidFill>
                <a:latin typeface="Tekton" charset="0"/>
                <a:ea typeface="ＭＳ Ｐゴシック" charset="0"/>
              </a:defRPr>
            </a:lvl9pPr>
          </a:lstStyle>
          <a:p>
            <a:r>
              <a:rPr lang="en-US"/>
              <a:t>Chapter 1 — Computer Abstractions and Technology</a:t>
            </a:r>
          </a:p>
        </p:txBody>
      </p:sp>
      <p:sp>
        <p:nvSpPr>
          <p:cNvPr id="81924" name="Rectangle 7"/>
          <p:cNvSpPr>
            <a:spLocks noGrp="1" noChangeArrowheads="1"/>
          </p:cNvSpPr>
          <p:nvPr>
            <p:ph type="sldNum" sz="quarter" idx="4294967295"/>
          </p:nvPr>
        </p:nvSpPr>
        <p:spPr bwMode="auto">
          <a:xfrm>
            <a:off x="3156857" y="11970248"/>
            <a:ext cx="2415419" cy="629245"/>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b="1">
                <a:solidFill>
                  <a:schemeClr val="tx1"/>
                </a:solidFill>
                <a:latin typeface="Tekton" charset="0"/>
                <a:ea typeface="ＭＳ Ｐゴシック" charset="0"/>
                <a:cs typeface="ＭＳ Ｐゴシック" charset="0"/>
              </a:defRPr>
            </a:lvl1pPr>
            <a:lvl2pPr marL="742950" indent="-285750">
              <a:defRPr sz="2400" b="1">
                <a:solidFill>
                  <a:schemeClr val="tx1"/>
                </a:solidFill>
                <a:latin typeface="Tekton" charset="0"/>
                <a:ea typeface="ＭＳ Ｐゴシック" charset="0"/>
              </a:defRPr>
            </a:lvl2pPr>
            <a:lvl3pPr marL="1143000" indent="-228600">
              <a:defRPr sz="2400" b="1">
                <a:solidFill>
                  <a:schemeClr val="tx1"/>
                </a:solidFill>
                <a:latin typeface="Tekton" charset="0"/>
                <a:ea typeface="ＭＳ Ｐゴシック" charset="0"/>
              </a:defRPr>
            </a:lvl3pPr>
            <a:lvl4pPr marL="1600200" indent="-228600">
              <a:defRPr sz="2400" b="1">
                <a:solidFill>
                  <a:schemeClr val="tx1"/>
                </a:solidFill>
                <a:latin typeface="Tekton" charset="0"/>
                <a:ea typeface="ＭＳ Ｐゴシック" charset="0"/>
              </a:defRPr>
            </a:lvl4pPr>
            <a:lvl5pPr marL="2057400" indent="-228600">
              <a:defRPr sz="2400" b="1">
                <a:solidFill>
                  <a:schemeClr val="tx1"/>
                </a:solidFill>
                <a:latin typeface="Tekton" charset="0"/>
                <a:ea typeface="ＭＳ Ｐゴシック" charset="0"/>
              </a:defRPr>
            </a:lvl5pPr>
            <a:lvl6pPr marL="2514600" indent="-228600" algn="r" eaLnBrk="0" fontAlgn="base" hangingPunct="0">
              <a:spcBef>
                <a:spcPct val="0"/>
              </a:spcBef>
              <a:spcAft>
                <a:spcPct val="0"/>
              </a:spcAft>
              <a:defRPr sz="2400" b="1">
                <a:solidFill>
                  <a:schemeClr val="tx1"/>
                </a:solidFill>
                <a:latin typeface="Tekton" charset="0"/>
                <a:ea typeface="ＭＳ Ｐゴシック" charset="0"/>
              </a:defRPr>
            </a:lvl6pPr>
            <a:lvl7pPr marL="2971800" indent="-228600" algn="r" eaLnBrk="0" fontAlgn="base" hangingPunct="0">
              <a:spcBef>
                <a:spcPct val="0"/>
              </a:spcBef>
              <a:spcAft>
                <a:spcPct val="0"/>
              </a:spcAft>
              <a:defRPr sz="2400" b="1">
                <a:solidFill>
                  <a:schemeClr val="tx1"/>
                </a:solidFill>
                <a:latin typeface="Tekton" charset="0"/>
                <a:ea typeface="ＭＳ Ｐゴシック" charset="0"/>
              </a:defRPr>
            </a:lvl7pPr>
            <a:lvl8pPr marL="3429000" indent="-228600" algn="r" eaLnBrk="0" fontAlgn="base" hangingPunct="0">
              <a:spcBef>
                <a:spcPct val="0"/>
              </a:spcBef>
              <a:spcAft>
                <a:spcPct val="0"/>
              </a:spcAft>
              <a:defRPr sz="2400" b="1">
                <a:solidFill>
                  <a:schemeClr val="tx1"/>
                </a:solidFill>
                <a:latin typeface="Tekton" charset="0"/>
                <a:ea typeface="ＭＳ Ｐゴシック" charset="0"/>
              </a:defRPr>
            </a:lvl8pPr>
            <a:lvl9pPr marL="3886200" indent="-228600" algn="r" eaLnBrk="0" fontAlgn="base" hangingPunct="0">
              <a:spcBef>
                <a:spcPct val="0"/>
              </a:spcBef>
              <a:spcAft>
                <a:spcPct val="0"/>
              </a:spcAft>
              <a:defRPr sz="2400" b="1">
                <a:solidFill>
                  <a:schemeClr val="tx1"/>
                </a:solidFill>
                <a:latin typeface="Tekton" charset="0"/>
                <a:ea typeface="ＭＳ Ｐゴシック" charset="0"/>
              </a:defRPr>
            </a:lvl9pPr>
          </a:lstStyle>
          <a:p>
            <a:fld id="{82AD2FC3-3CCE-754F-B6EF-C51CDE7E5348}" type="slidenum">
              <a:rPr lang="en-US"/>
              <a:pPr/>
              <a:t>33</a:t>
            </a:fld>
            <a:endParaRPr lang="en-US"/>
          </a:p>
        </p:txBody>
      </p:sp>
      <p:sp>
        <p:nvSpPr>
          <p:cNvPr id="81925" name="Rectangle 2"/>
          <p:cNvSpPr>
            <a:spLocks noGrp="1" noRot="1" noChangeAspect="1" noChangeArrowheads="1" noTextEdit="1"/>
          </p:cNvSpPr>
          <p:nvPr>
            <p:ph type="sldImg"/>
          </p:nvPr>
        </p:nvSpPr>
        <p:spPr/>
      </p:sp>
      <p:sp>
        <p:nvSpPr>
          <p:cNvPr id="81926" name="Rectangle 3"/>
          <p:cNvSpPr>
            <a:spLocks noGrp="1" noChangeArrowheads="1"/>
          </p:cNvSpPr>
          <p:nvPr>
            <p:ph type="body" idx="1"/>
          </p:nvPr>
        </p:nvSpPr>
        <p:spPr bwMode="auto">
          <a:xfrm>
            <a:off x="557591" y="5984082"/>
            <a:ext cx="4458305" cy="5671542"/>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AU">
              <a:latin typeface="Times New Roman" charset="0"/>
              <a:ea typeface="ＭＳ Ｐゴシック" charset="0"/>
              <a:cs typeface="ＭＳ Ｐゴシック" charset="0"/>
            </a:endParaRPr>
          </a:p>
        </p:txBody>
      </p:sp>
    </p:spTree>
    <p:extLst>
      <p:ext uri="{BB962C8B-B14F-4D97-AF65-F5344CB8AC3E}">
        <p14:creationId xmlns:p14="http://schemas.microsoft.com/office/powerpoint/2010/main" val="112925649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Rectangle 2"/>
          <p:cNvSpPr>
            <a:spLocks noGrp="1" noChangeArrowheads="1"/>
          </p:cNvSpPr>
          <p:nvPr>
            <p:ph type="body" idx="1"/>
          </p:nvPr>
        </p:nvSpPr>
        <p:spPr bwMode="auto">
          <a:xfrm>
            <a:off x="742648" y="5986166"/>
            <a:ext cx="4088190" cy="5669458"/>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 uri="{FAA26D3D-D897-4be2-8F04-BA451C77F1D7}">
              <ma14:placeholderFlag xmlns:ma14="http://schemas.microsoft.com/office/mac/drawingml/2011/main" xmlns="" val="1"/>
            </a:ext>
          </a:extLst>
        </p:spPr>
        <p:txBody>
          <a:bodyPr lIns="86407" tIns="42445" rIns="86407" bIns="42445"/>
          <a:lstStyle/>
          <a:p>
            <a:endParaRPr lang="en-US">
              <a:latin typeface="Times New Roman" charset="0"/>
              <a:ea typeface="ＭＳ Ｐゴシック" charset="0"/>
              <a:cs typeface="Tahoma" charset="0"/>
            </a:endParaRPr>
          </a:p>
        </p:txBody>
      </p:sp>
      <p:sp>
        <p:nvSpPr>
          <p:cNvPr id="90114" name="Rectangle 3"/>
          <p:cNvSpPr>
            <a:spLocks noGrp="1" noRot="1" noChangeAspect="1" noChangeArrowheads="1" noTextEdit="1"/>
          </p:cNvSpPr>
          <p:nvPr>
            <p:ph type="sldImg"/>
          </p:nvPr>
        </p:nvSpPr>
        <p:spPr>
          <a:xfrm>
            <a:off x="-349250" y="954088"/>
            <a:ext cx="6273800" cy="4706937"/>
          </a:xfrm>
          <a:ln w="12700" cap="flat">
            <a:solidFill>
              <a:schemeClr val="tx1"/>
            </a:solidFill>
            <a:miter lim="800000"/>
            <a:headEnd/>
            <a:tailEnd/>
          </a:ln>
        </p:spPr>
      </p:sp>
    </p:spTree>
    <p:extLst>
      <p:ext uri="{BB962C8B-B14F-4D97-AF65-F5344CB8AC3E}">
        <p14:creationId xmlns:p14="http://schemas.microsoft.com/office/powerpoint/2010/main" val="3044352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2"/>
          <p:cNvSpPr>
            <a:spLocks noGrp="1" noRot="1" noChangeAspect="1" noChangeArrowheads="1" noTextEdit="1"/>
          </p:cNvSpPr>
          <p:nvPr>
            <p:ph type="sldImg"/>
          </p:nvPr>
        </p:nvSpPr>
        <p:spPr>
          <a:xfrm>
            <a:off x="-349250" y="954088"/>
            <a:ext cx="6273800" cy="4706937"/>
          </a:xfrm>
          <a:ln w="12700" cap="flat">
            <a:solidFill>
              <a:schemeClr val="tx1"/>
            </a:solidFill>
            <a:miter lim="800000"/>
            <a:headEnd/>
            <a:tailEnd/>
          </a:ln>
        </p:spPr>
      </p:sp>
      <p:sp>
        <p:nvSpPr>
          <p:cNvPr id="35842" name="Rectangle 3"/>
          <p:cNvSpPr>
            <a:spLocks noGrp="1" noChangeArrowheads="1"/>
          </p:cNvSpPr>
          <p:nvPr>
            <p:ph type="body" idx="1"/>
          </p:nvPr>
        </p:nvSpPr>
        <p:spPr bwMode="auto">
          <a:xfrm>
            <a:off x="742648" y="5986166"/>
            <a:ext cx="4088190" cy="5669458"/>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 uri="{FAA26D3D-D897-4be2-8F04-BA451C77F1D7}">
              <ma14:placeholderFlag xmlns:ma14="http://schemas.microsoft.com/office/mac/drawingml/2011/main" xmlns="" val="1"/>
            </a:ext>
          </a:extLst>
        </p:spPr>
        <p:txBody>
          <a:bodyPr lIns="86407" tIns="42445" rIns="86407" bIns="42445"/>
          <a:lstStyle/>
          <a:p>
            <a:endParaRPr lang="en-US">
              <a:latin typeface="Times New Roman" charset="0"/>
              <a:ea typeface="ＭＳ Ｐゴシック" charset="0"/>
              <a:cs typeface="Tahoma"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2"/>
          <p:cNvSpPr>
            <a:spLocks noGrp="1" noChangeArrowheads="1"/>
          </p:cNvSpPr>
          <p:nvPr>
            <p:ph type="hdr" sz="quarter" idx="4294967295"/>
          </p:nvPr>
        </p:nvSpPr>
        <p:spPr bwMode="auto">
          <a:xfrm>
            <a:off x="0" y="1"/>
            <a:ext cx="2415419" cy="629245"/>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b="1">
                <a:solidFill>
                  <a:schemeClr val="tx1"/>
                </a:solidFill>
                <a:latin typeface="Tekton" charset="0"/>
                <a:ea typeface="ＭＳ Ｐゴシック" charset="0"/>
                <a:cs typeface="ＭＳ Ｐゴシック" charset="0"/>
              </a:defRPr>
            </a:lvl1pPr>
            <a:lvl2pPr marL="742950" indent="-285750">
              <a:defRPr sz="2400" b="1">
                <a:solidFill>
                  <a:schemeClr val="tx1"/>
                </a:solidFill>
                <a:latin typeface="Tekton" charset="0"/>
                <a:ea typeface="ＭＳ Ｐゴシック" charset="0"/>
              </a:defRPr>
            </a:lvl2pPr>
            <a:lvl3pPr marL="1143000" indent="-228600">
              <a:defRPr sz="2400" b="1">
                <a:solidFill>
                  <a:schemeClr val="tx1"/>
                </a:solidFill>
                <a:latin typeface="Tekton" charset="0"/>
                <a:ea typeface="ＭＳ Ｐゴシック" charset="0"/>
              </a:defRPr>
            </a:lvl3pPr>
            <a:lvl4pPr marL="1600200" indent="-228600">
              <a:defRPr sz="2400" b="1">
                <a:solidFill>
                  <a:schemeClr val="tx1"/>
                </a:solidFill>
                <a:latin typeface="Tekton" charset="0"/>
                <a:ea typeface="ＭＳ Ｐゴシック" charset="0"/>
              </a:defRPr>
            </a:lvl4pPr>
            <a:lvl5pPr marL="2057400" indent="-228600">
              <a:defRPr sz="2400" b="1">
                <a:solidFill>
                  <a:schemeClr val="tx1"/>
                </a:solidFill>
                <a:latin typeface="Tekton" charset="0"/>
                <a:ea typeface="ＭＳ Ｐゴシック" charset="0"/>
              </a:defRPr>
            </a:lvl5pPr>
            <a:lvl6pPr marL="2514600" indent="-228600" algn="r" eaLnBrk="0" fontAlgn="base" hangingPunct="0">
              <a:spcBef>
                <a:spcPct val="0"/>
              </a:spcBef>
              <a:spcAft>
                <a:spcPct val="0"/>
              </a:spcAft>
              <a:defRPr sz="2400" b="1">
                <a:solidFill>
                  <a:schemeClr val="tx1"/>
                </a:solidFill>
                <a:latin typeface="Tekton" charset="0"/>
                <a:ea typeface="ＭＳ Ｐゴシック" charset="0"/>
              </a:defRPr>
            </a:lvl6pPr>
            <a:lvl7pPr marL="2971800" indent="-228600" algn="r" eaLnBrk="0" fontAlgn="base" hangingPunct="0">
              <a:spcBef>
                <a:spcPct val="0"/>
              </a:spcBef>
              <a:spcAft>
                <a:spcPct val="0"/>
              </a:spcAft>
              <a:defRPr sz="2400" b="1">
                <a:solidFill>
                  <a:schemeClr val="tx1"/>
                </a:solidFill>
                <a:latin typeface="Tekton" charset="0"/>
                <a:ea typeface="ＭＳ Ｐゴシック" charset="0"/>
              </a:defRPr>
            </a:lvl7pPr>
            <a:lvl8pPr marL="3429000" indent="-228600" algn="r" eaLnBrk="0" fontAlgn="base" hangingPunct="0">
              <a:spcBef>
                <a:spcPct val="0"/>
              </a:spcBef>
              <a:spcAft>
                <a:spcPct val="0"/>
              </a:spcAft>
              <a:defRPr sz="2400" b="1">
                <a:solidFill>
                  <a:schemeClr val="tx1"/>
                </a:solidFill>
                <a:latin typeface="Tekton" charset="0"/>
                <a:ea typeface="ＭＳ Ｐゴシック" charset="0"/>
              </a:defRPr>
            </a:lvl8pPr>
            <a:lvl9pPr marL="3886200" indent="-228600" algn="r" eaLnBrk="0" fontAlgn="base" hangingPunct="0">
              <a:spcBef>
                <a:spcPct val="0"/>
              </a:spcBef>
              <a:spcAft>
                <a:spcPct val="0"/>
              </a:spcAft>
              <a:defRPr sz="2400" b="1">
                <a:solidFill>
                  <a:schemeClr val="tx1"/>
                </a:solidFill>
                <a:latin typeface="Tekton" charset="0"/>
                <a:ea typeface="ＭＳ Ｐゴシック" charset="0"/>
              </a:defRPr>
            </a:lvl9pPr>
          </a:lstStyle>
          <a:p>
            <a:r>
              <a:rPr lang="en-US"/>
              <a:t>Morgan Kaufmann Publishers</a:t>
            </a:r>
          </a:p>
        </p:txBody>
      </p:sp>
      <p:sp>
        <p:nvSpPr>
          <p:cNvPr id="39938" name="Rectangle 3"/>
          <p:cNvSpPr>
            <a:spLocks noGrp="1" noChangeArrowheads="1"/>
          </p:cNvSpPr>
          <p:nvPr>
            <p:ph type="dt" sz="quarter" idx="4294967295"/>
          </p:nvPr>
        </p:nvSpPr>
        <p:spPr bwMode="auto">
          <a:xfrm>
            <a:off x="3156857" y="1"/>
            <a:ext cx="2415419" cy="629245"/>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b="1">
                <a:solidFill>
                  <a:schemeClr val="tx1"/>
                </a:solidFill>
                <a:latin typeface="Tekton" charset="0"/>
                <a:ea typeface="ＭＳ Ｐゴシック" charset="0"/>
                <a:cs typeface="ＭＳ Ｐゴシック" charset="0"/>
              </a:defRPr>
            </a:lvl1pPr>
            <a:lvl2pPr marL="742950" indent="-285750">
              <a:defRPr sz="2400" b="1">
                <a:solidFill>
                  <a:schemeClr val="tx1"/>
                </a:solidFill>
                <a:latin typeface="Tekton" charset="0"/>
                <a:ea typeface="ＭＳ Ｐゴシック" charset="0"/>
              </a:defRPr>
            </a:lvl2pPr>
            <a:lvl3pPr marL="1143000" indent="-228600">
              <a:defRPr sz="2400" b="1">
                <a:solidFill>
                  <a:schemeClr val="tx1"/>
                </a:solidFill>
                <a:latin typeface="Tekton" charset="0"/>
                <a:ea typeface="ＭＳ Ｐゴシック" charset="0"/>
              </a:defRPr>
            </a:lvl3pPr>
            <a:lvl4pPr marL="1600200" indent="-228600">
              <a:defRPr sz="2400" b="1">
                <a:solidFill>
                  <a:schemeClr val="tx1"/>
                </a:solidFill>
                <a:latin typeface="Tekton" charset="0"/>
                <a:ea typeface="ＭＳ Ｐゴシック" charset="0"/>
              </a:defRPr>
            </a:lvl4pPr>
            <a:lvl5pPr marL="2057400" indent="-228600">
              <a:defRPr sz="2400" b="1">
                <a:solidFill>
                  <a:schemeClr val="tx1"/>
                </a:solidFill>
                <a:latin typeface="Tekton" charset="0"/>
                <a:ea typeface="ＭＳ Ｐゴシック" charset="0"/>
              </a:defRPr>
            </a:lvl5pPr>
            <a:lvl6pPr marL="2514600" indent="-228600" algn="r" eaLnBrk="0" fontAlgn="base" hangingPunct="0">
              <a:spcBef>
                <a:spcPct val="0"/>
              </a:spcBef>
              <a:spcAft>
                <a:spcPct val="0"/>
              </a:spcAft>
              <a:defRPr sz="2400" b="1">
                <a:solidFill>
                  <a:schemeClr val="tx1"/>
                </a:solidFill>
                <a:latin typeface="Tekton" charset="0"/>
                <a:ea typeface="ＭＳ Ｐゴシック" charset="0"/>
              </a:defRPr>
            </a:lvl6pPr>
            <a:lvl7pPr marL="2971800" indent="-228600" algn="r" eaLnBrk="0" fontAlgn="base" hangingPunct="0">
              <a:spcBef>
                <a:spcPct val="0"/>
              </a:spcBef>
              <a:spcAft>
                <a:spcPct val="0"/>
              </a:spcAft>
              <a:defRPr sz="2400" b="1">
                <a:solidFill>
                  <a:schemeClr val="tx1"/>
                </a:solidFill>
                <a:latin typeface="Tekton" charset="0"/>
                <a:ea typeface="ＭＳ Ｐゴシック" charset="0"/>
              </a:defRPr>
            </a:lvl7pPr>
            <a:lvl8pPr marL="3429000" indent="-228600" algn="r" eaLnBrk="0" fontAlgn="base" hangingPunct="0">
              <a:spcBef>
                <a:spcPct val="0"/>
              </a:spcBef>
              <a:spcAft>
                <a:spcPct val="0"/>
              </a:spcAft>
              <a:defRPr sz="2400" b="1">
                <a:solidFill>
                  <a:schemeClr val="tx1"/>
                </a:solidFill>
                <a:latin typeface="Tekton" charset="0"/>
                <a:ea typeface="ＭＳ Ｐゴシック" charset="0"/>
              </a:defRPr>
            </a:lvl8pPr>
            <a:lvl9pPr marL="3886200" indent="-228600" algn="r" eaLnBrk="0" fontAlgn="base" hangingPunct="0">
              <a:spcBef>
                <a:spcPct val="0"/>
              </a:spcBef>
              <a:spcAft>
                <a:spcPct val="0"/>
              </a:spcAft>
              <a:defRPr sz="2400" b="1">
                <a:solidFill>
                  <a:schemeClr val="tx1"/>
                </a:solidFill>
                <a:latin typeface="Tekton" charset="0"/>
                <a:ea typeface="ＭＳ Ｐゴシック" charset="0"/>
              </a:defRPr>
            </a:lvl9pPr>
          </a:lstStyle>
          <a:p>
            <a:fld id="{26E619CC-4C5C-9147-8650-86F4557DEDE5}" type="datetime4">
              <a:rPr lang="en-US"/>
              <a:pPr/>
              <a:t>September 14, 2022</a:t>
            </a:fld>
            <a:endParaRPr lang="en-US"/>
          </a:p>
        </p:txBody>
      </p:sp>
      <p:sp>
        <p:nvSpPr>
          <p:cNvPr id="39939" name="Rectangle 6"/>
          <p:cNvSpPr>
            <a:spLocks noGrp="1" noChangeArrowheads="1"/>
          </p:cNvSpPr>
          <p:nvPr>
            <p:ph type="ftr" sz="quarter" idx="4294967295"/>
          </p:nvPr>
        </p:nvSpPr>
        <p:spPr bwMode="auto">
          <a:xfrm>
            <a:off x="0" y="11970248"/>
            <a:ext cx="2415419" cy="629245"/>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b="1">
                <a:solidFill>
                  <a:schemeClr val="tx1"/>
                </a:solidFill>
                <a:latin typeface="Tekton" charset="0"/>
                <a:ea typeface="ＭＳ Ｐゴシック" charset="0"/>
                <a:cs typeface="ＭＳ Ｐゴシック" charset="0"/>
              </a:defRPr>
            </a:lvl1pPr>
            <a:lvl2pPr marL="742950" indent="-285750">
              <a:defRPr sz="2400" b="1">
                <a:solidFill>
                  <a:schemeClr val="tx1"/>
                </a:solidFill>
                <a:latin typeface="Tekton" charset="0"/>
                <a:ea typeface="ＭＳ Ｐゴシック" charset="0"/>
              </a:defRPr>
            </a:lvl2pPr>
            <a:lvl3pPr marL="1143000" indent="-228600">
              <a:defRPr sz="2400" b="1">
                <a:solidFill>
                  <a:schemeClr val="tx1"/>
                </a:solidFill>
                <a:latin typeface="Tekton" charset="0"/>
                <a:ea typeface="ＭＳ Ｐゴシック" charset="0"/>
              </a:defRPr>
            </a:lvl3pPr>
            <a:lvl4pPr marL="1600200" indent="-228600">
              <a:defRPr sz="2400" b="1">
                <a:solidFill>
                  <a:schemeClr val="tx1"/>
                </a:solidFill>
                <a:latin typeface="Tekton" charset="0"/>
                <a:ea typeface="ＭＳ Ｐゴシック" charset="0"/>
              </a:defRPr>
            </a:lvl4pPr>
            <a:lvl5pPr marL="2057400" indent="-228600">
              <a:defRPr sz="2400" b="1">
                <a:solidFill>
                  <a:schemeClr val="tx1"/>
                </a:solidFill>
                <a:latin typeface="Tekton" charset="0"/>
                <a:ea typeface="ＭＳ Ｐゴシック" charset="0"/>
              </a:defRPr>
            </a:lvl5pPr>
            <a:lvl6pPr marL="2514600" indent="-228600" algn="r" eaLnBrk="0" fontAlgn="base" hangingPunct="0">
              <a:spcBef>
                <a:spcPct val="0"/>
              </a:spcBef>
              <a:spcAft>
                <a:spcPct val="0"/>
              </a:spcAft>
              <a:defRPr sz="2400" b="1">
                <a:solidFill>
                  <a:schemeClr val="tx1"/>
                </a:solidFill>
                <a:latin typeface="Tekton" charset="0"/>
                <a:ea typeface="ＭＳ Ｐゴシック" charset="0"/>
              </a:defRPr>
            </a:lvl6pPr>
            <a:lvl7pPr marL="2971800" indent="-228600" algn="r" eaLnBrk="0" fontAlgn="base" hangingPunct="0">
              <a:spcBef>
                <a:spcPct val="0"/>
              </a:spcBef>
              <a:spcAft>
                <a:spcPct val="0"/>
              </a:spcAft>
              <a:defRPr sz="2400" b="1">
                <a:solidFill>
                  <a:schemeClr val="tx1"/>
                </a:solidFill>
                <a:latin typeface="Tekton" charset="0"/>
                <a:ea typeface="ＭＳ Ｐゴシック" charset="0"/>
              </a:defRPr>
            </a:lvl7pPr>
            <a:lvl8pPr marL="3429000" indent="-228600" algn="r" eaLnBrk="0" fontAlgn="base" hangingPunct="0">
              <a:spcBef>
                <a:spcPct val="0"/>
              </a:spcBef>
              <a:spcAft>
                <a:spcPct val="0"/>
              </a:spcAft>
              <a:defRPr sz="2400" b="1">
                <a:solidFill>
                  <a:schemeClr val="tx1"/>
                </a:solidFill>
                <a:latin typeface="Tekton" charset="0"/>
                <a:ea typeface="ＭＳ Ｐゴシック" charset="0"/>
              </a:defRPr>
            </a:lvl8pPr>
            <a:lvl9pPr marL="3886200" indent="-228600" algn="r" eaLnBrk="0" fontAlgn="base" hangingPunct="0">
              <a:spcBef>
                <a:spcPct val="0"/>
              </a:spcBef>
              <a:spcAft>
                <a:spcPct val="0"/>
              </a:spcAft>
              <a:defRPr sz="2400" b="1">
                <a:solidFill>
                  <a:schemeClr val="tx1"/>
                </a:solidFill>
                <a:latin typeface="Tekton" charset="0"/>
                <a:ea typeface="ＭＳ Ｐゴシック" charset="0"/>
              </a:defRPr>
            </a:lvl9pPr>
          </a:lstStyle>
          <a:p>
            <a:r>
              <a:rPr lang="en-US"/>
              <a:t>Chapter 1 — Computer Abstractions and Technology</a:t>
            </a:r>
          </a:p>
        </p:txBody>
      </p:sp>
      <p:sp>
        <p:nvSpPr>
          <p:cNvPr id="39940" name="Rectangle 7"/>
          <p:cNvSpPr>
            <a:spLocks noGrp="1" noChangeArrowheads="1"/>
          </p:cNvSpPr>
          <p:nvPr>
            <p:ph type="sldNum" sz="quarter" idx="4294967295"/>
          </p:nvPr>
        </p:nvSpPr>
        <p:spPr bwMode="auto">
          <a:xfrm>
            <a:off x="3156857" y="11970248"/>
            <a:ext cx="2415419" cy="629245"/>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b="1">
                <a:solidFill>
                  <a:schemeClr val="tx1"/>
                </a:solidFill>
                <a:latin typeface="Tekton" charset="0"/>
                <a:ea typeface="ＭＳ Ｐゴシック" charset="0"/>
                <a:cs typeface="ＭＳ Ｐゴシック" charset="0"/>
              </a:defRPr>
            </a:lvl1pPr>
            <a:lvl2pPr marL="742950" indent="-285750">
              <a:defRPr sz="2400" b="1">
                <a:solidFill>
                  <a:schemeClr val="tx1"/>
                </a:solidFill>
                <a:latin typeface="Tekton" charset="0"/>
                <a:ea typeface="ＭＳ Ｐゴシック" charset="0"/>
              </a:defRPr>
            </a:lvl2pPr>
            <a:lvl3pPr marL="1143000" indent="-228600">
              <a:defRPr sz="2400" b="1">
                <a:solidFill>
                  <a:schemeClr val="tx1"/>
                </a:solidFill>
                <a:latin typeface="Tekton" charset="0"/>
                <a:ea typeface="ＭＳ Ｐゴシック" charset="0"/>
              </a:defRPr>
            </a:lvl3pPr>
            <a:lvl4pPr marL="1600200" indent="-228600">
              <a:defRPr sz="2400" b="1">
                <a:solidFill>
                  <a:schemeClr val="tx1"/>
                </a:solidFill>
                <a:latin typeface="Tekton" charset="0"/>
                <a:ea typeface="ＭＳ Ｐゴシック" charset="0"/>
              </a:defRPr>
            </a:lvl4pPr>
            <a:lvl5pPr marL="2057400" indent="-228600">
              <a:defRPr sz="2400" b="1">
                <a:solidFill>
                  <a:schemeClr val="tx1"/>
                </a:solidFill>
                <a:latin typeface="Tekton" charset="0"/>
                <a:ea typeface="ＭＳ Ｐゴシック" charset="0"/>
              </a:defRPr>
            </a:lvl5pPr>
            <a:lvl6pPr marL="2514600" indent="-228600" algn="r" eaLnBrk="0" fontAlgn="base" hangingPunct="0">
              <a:spcBef>
                <a:spcPct val="0"/>
              </a:spcBef>
              <a:spcAft>
                <a:spcPct val="0"/>
              </a:spcAft>
              <a:defRPr sz="2400" b="1">
                <a:solidFill>
                  <a:schemeClr val="tx1"/>
                </a:solidFill>
                <a:latin typeface="Tekton" charset="0"/>
                <a:ea typeface="ＭＳ Ｐゴシック" charset="0"/>
              </a:defRPr>
            </a:lvl6pPr>
            <a:lvl7pPr marL="2971800" indent="-228600" algn="r" eaLnBrk="0" fontAlgn="base" hangingPunct="0">
              <a:spcBef>
                <a:spcPct val="0"/>
              </a:spcBef>
              <a:spcAft>
                <a:spcPct val="0"/>
              </a:spcAft>
              <a:defRPr sz="2400" b="1">
                <a:solidFill>
                  <a:schemeClr val="tx1"/>
                </a:solidFill>
                <a:latin typeface="Tekton" charset="0"/>
                <a:ea typeface="ＭＳ Ｐゴシック" charset="0"/>
              </a:defRPr>
            </a:lvl7pPr>
            <a:lvl8pPr marL="3429000" indent="-228600" algn="r" eaLnBrk="0" fontAlgn="base" hangingPunct="0">
              <a:spcBef>
                <a:spcPct val="0"/>
              </a:spcBef>
              <a:spcAft>
                <a:spcPct val="0"/>
              </a:spcAft>
              <a:defRPr sz="2400" b="1">
                <a:solidFill>
                  <a:schemeClr val="tx1"/>
                </a:solidFill>
                <a:latin typeface="Tekton" charset="0"/>
                <a:ea typeface="ＭＳ Ｐゴシック" charset="0"/>
              </a:defRPr>
            </a:lvl8pPr>
            <a:lvl9pPr marL="3886200" indent="-228600" algn="r" eaLnBrk="0" fontAlgn="base" hangingPunct="0">
              <a:spcBef>
                <a:spcPct val="0"/>
              </a:spcBef>
              <a:spcAft>
                <a:spcPct val="0"/>
              </a:spcAft>
              <a:defRPr sz="2400" b="1">
                <a:solidFill>
                  <a:schemeClr val="tx1"/>
                </a:solidFill>
                <a:latin typeface="Tekton" charset="0"/>
                <a:ea typeface="ＭＳ Ｐゴシック" charset="0"/>
              </a:defRPr>
            </a:lvl9pPr>
          </a:lstStyle>
          <a:p>
            <a:fld id="{467441F3-0B26-614D-BF40-83AD2B2BB753}" type="slidenum">
              <a:rPr lang="en-US"/>
              <a:pPr/>
              <a:t>5</a:t>
            </a:fld>
            <a:endParaRPr lang="en-US"/>
          </a:p>
        </p:txBody>
      </p:sp>
      <p:sp>
        <p:nvSpPr>
          <p:cNvPr id="39941" name="Rectangle 2"/>
          <p:cNvSpPr>
            <a:spLocks noGrp="1" noRot="1" noChangeAspect="1" noChangeArrowheads="1" noTextEdit="1"/>
          </p:cNvSpPr>
          <p:nvPr>
            <p:ph type="sldImg"/>
          </p:nvPr>
        </p:nvSpPr>
        <p:spPr/>
      </p:sp>
      <p:sp>
        <p:nvSpPr>
          <p:cNvPr id="39942" name="Rectangle 3"/>
          <p:cNvSpPr>
            <a:spLocks noGrp="1" noChangeArrowheads="1"/>
          </p:cNvSpPr>
          <p:nvPr>
            <p:ph type="body" idx="1"/>
          </p:nvPr>
        </p:nvSpPr>
        <p:spPr bwMode="auto">
          <a:xfrm>
            <a:off x="557591" y="5984082"/>
            <a:ext cx="4458305" cy="5671542"/>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AU">
              <a:latin typeface="Times New Roman" charset="0"/>
              <a:ea typeface="ＭＳ Ｐゴシック" charset="0"/>
              <a:cs typeface="ＭＳ Ｐゴシック" charset="0"/>
            </a:endParaRPr>
          </a:p>
        </p:txBody>
      </p:sp>
    </p:spTree>
    <p:extLst>
      <p:ext uri="{BB962C8B-B14F-4D97-AF65-F5344CB8AC3E}">
        <p14:creationId xmlns:p14="http://schemas.microsoft.com/office/powerpoint/2010/main" val="11831218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2"/>
          <p:cNvSpPr>
            <a:spLocks noGrp="1" noChangeArrowheads="1"/>
          </p:cNvSpPr>
          <p:nvPr>
            <p:ph type="body" idx="1"/>
          </p:nvPr>
        </p:nvSpPr>
        <p:spPr bwMode="auto">
          <a:xfrm>
            <a:off x="742648" y="5986166"/>
            <a:ext cx="4088190" cy="5669458"/>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 uri="{FAA26D3D-D897-4be2-8F04-BA451C77F1D7}">
              <ma14:placeholderFlag xmlns:ma14="http://schemas.microsoft.com/office/mac/drawingml/2011/main" xmlns="" val="1"/>
            </a:ext>
          </a:extLst>
        </p:spPr>
        <p:txBody>
          <a:bodyPr lIns="86407" tIns="42445" rIns="86407" bIns="42445"/>
          <a:lstStyle/>
          <a:p>
            <a:endParaRPr lang="en-US" dirty="0">
              <a:latin typeface="Times New Roman" charset="0"/>
              <a:ea typeface="ＭＳ Ｐゴシック" charset="0"/>
              <a:cs typeface="Tahoma" charset="0"/>
            </a:endParaRPr>
          </a:p>
        </p:txBody>
      </p:sp>
      <p:sp>
        <p:nvSpPr>
          <p:cNvPr id="43010" name="Rectangle 3"/>
          <p:cNvSpPr>
            <a:spLocks noGrp="1" noRot="1" noChangeAspect="1" noChangeArrowheads="1" noTextEdit="1"/>
          </p:cNvSpPr>
          <p:nvPr>
            <p:ph type="sldImg"/>
          </p:nvPr>
        </p:nvSpPr>
        <p:spPr>
          <a:xfrm>
            <a:off x="-349250" y="954088"/>
            <a:ext cx="6273800" cy="4706937"/>
          </a:xfrm>
          <a:ln w="12700" cap="flat">
            <a:solidFill>
              <a:schemeClr val="tx1"/>
            </a:solidFill>
            <a:miter lim="800000"/>
            <a:headEnd/>
            <a:tailEnd/>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Rectangle 2"/>
          <p:cNvSpPr>
            <a:spLocks noGrp="1" noChangeArrowheads="1"/>
          </p:cNvSpPr>
          <p:nvPr>
            <p:ph type="body" idx="1"/>
          </p:nvPr>
        </p:nvSpPr>
        <p:spPr bwMode="auto">
          <a:xfrm>
            <a:off x="742648" y="5986166"/>
            <a:ext cx="4088190" cy="5669458"/>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 uri="{FAA26D3D-D897-4be2-8F04-BA451C77F1D7}">
              <ma14:placeholderFlag xmlns:ma14="http://schemas.microsoft.com/office/mac/drawingml/2011/main" xmlns="" val="1"/>
            </a:ext>
          </a:extLst>
        </p:spPr>
        <p:txBody>
          <a:bodyPr lIns="86407" tIns="42445" rIns="86407" bIns="42445"/>
          <a:lstStyle/>
          <a:p>
            <a:endParaRPr lang="en-US">
              <a:latin typeface="Times New Roman" charset="0"/>
              <a:ea typeface="ＭＳ Ｐゴシック" charset="0"/>
              <a:cs typeface="Tahoma" charset="0"/>
            </a:endParaRPr>
          </a:p>
        </p:txBody>
      </p:sp>
      <p:sp>
        <p:nvSpPr>
          <p:cNvPr id="47106" name="Rectangle 3"/>
          <p:cNvSpPr>
            <a:spLocks noGrp="1" noRot="1" noChangeAspect="1" noChangeArrowheads="1" noTextEdit="1"/>
          </p:cNvSpPr>
          <p:nvPr>
            <p:ph type="sldImg"/>
          </p:nvPr>
        </p:nvSpPr>
        <p:spPr>
          <a:xfrm>
            <a:off x="-349250" y="954088"/>
            <a:ext cx="6273800" cy="4706937"/>
          </a:xfrm>
          <a:ln w="12700" cap="flat">
            <a:solidFill>
              <a:schemeClr val="tx1"/>
            </a:solidFill>
            <a:miter lim="800000"/>
            <a:headEnd/>
            <a:tailEnd/>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Rectangle 2"/>
          <p:cNvSpPr>
            <a:spLocks noGrp="1" noChangeArrowheads="1"/>
          </p:cNvSpPr>
          <p:nvPr>
            <p:ph type="body" idx="1"/>
          </p:nvPr>
        </p:nvSpPr>
        <p:spPr bwMode="auto">
          <a:xfrm>
            <a:off x="742648" y="5986166"/>
            <a:ext cx="4088190" cy="5669458"/>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 uri="{FAA26D3D-D897-4be2-8F04-BA451C77F1D7}">
              <ma14:placeholderFlag xmlns:ma14="http://schemas.microsoft.com/office/mac/drawingml/2011/main" xmlns="" val="1"/>
            </a:ext>
          </a:extLst>
        </p:spPr>
        <p:txBody>
          <a:bodyPr lIns="86407" tIns="42445" rIns="86407" bIns="42445"/>
          <a:lstStyle/>
          <a:p>
            <a:endParaRPr lang="en-US">
              <a:latin typeface="Times New Roman" charset="0"/>
              <a:ea typeface="ＭＳ Ｐゴシック" charset="0"/>
              <a:cs typeface="Tahoma" charset="0"/>
            </a:endParaRPr>
          </a:p>
        </p:txBody>
      </p:sp>
      <p:sp>
        <p:nvSpPr>
          <p:cNvPr id="49154" name="Rectangle 3"/>
          <p:cNvSpPr>
            <a:spLocks noGrp="1" noRot="1" noChangeAspect="1" noChangeArrowheads="1" noTextEdit="1"/>
          </p:cNvSpPr>
          <p:nvPr>
            <p:ph type="sldImg"/>
          </p:nvPr>
        </p:nvSpPr>
        <p:spPr>
          <a:xfrm>
            <a:off x="-349250" y="954088"/>
            <a:ext cx="6273800" cy="4706937"/>
          </a:xfrm>
          <a:ln w="12700" cap="flat">
            <a:solidFill>
              <a:schemeClr val="tx1"/>
            </a:solidFill>
            <a:miter lim="800000"/>
            <a:headEnd/>
            <a:tailEnd/>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2"/>
          <p:cNvSpPr>
            <a:spLocks noGrp="1" noRot="1" noChangeAspect="1" noChangeArrowheads="1" noTextEdit="1"/>
          </p:cNvSpPr>
          <p:nvPr>
            <p:ph type="sldImg"/>
          </p:nvPr>
        </p:nvSpPr>
        <p:spPr>
          <a:xfrm>
            <a:off x="-349250" y="954088"/>
            <a:ext cx="6273800" cy="4706937"/>
          </a:xfrm>
          <a:ln w="12700" cap="flat">
            <a:solidFill>
              <a:schemeClr val="tx1"/>
            </a:solidFill>
            <a:miter lim="800000"/>
            <a:headEnd/>
            <a:tailEnd/>
          </a:ln>
        </p:spPr>
      </p:sp>
      <p:sp>
        <p:nvSpPr>
          <p:cNvPr id="51202" name="Rectangle 3"/>
          <p:cNvSpPr>
            <a:spLocks noGrp="1" noChangeArrowheads="1"/>
          </p:cNvSpPr>
          <p:nvPr>
            <p:ph type="body" idx="1"/>
          </p:nvPr>
        </p:nvSpPr>
        <p:spPr bwMode="auto">
          <a:xfrm>
            <a:off x="742648" y="5986166"/>
            <a:ext cx="4088190" cy="5669458"/>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 uri="{FAA26D3D-D897-4be2-8F04-BA451C77F1D7}">
              <ma14:placeholderFlag xmlns:ma14="http://schemas.microsoft.com/office/mac/drawingml/2011/main" xmlns="" val="1"/>
            </a:ext>
          </a:extLst>
        </p:spPr>
        <p:txBody>
          <a:bodyPr lIns="86407" tIns="42445" rIns="86407" bIns="42445"/>
          <a:lstStyle/>
          <a:p>
            <a:endParaRPr lang="en-US">
              <a:latin typeface="Times New Roman" charset="0"/>
              <a:ea typeface="ＭＳ Ｐゴシック" charset="0"/>
              <a:cs typeface="Tahoma"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Rectangle 2"/>
          <p:cNvSpPr>
            <a:spLocks noGrp="1" noChangeArrowheads="1"/>
          </p:cNvSpPr>
          <p:nvPr>
            <p:ph type="body" idx="1"/>
          </p:nvPr>
        </p:nvSpPr>
        <p:spPr bwMode="auto">
          <a:xfrm>
            <a:off x="742648" y="5986166"/>
            <a:ext cx="4088190" cy="5669458"/>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 uri="{FAA26D3D-D897-4be2-8F04-BA451C77F1D7}">
              <ma14:placeholderFlag xmlns:ma14="http://schemas.microsoft.com/office/mac/drawingml/2011/main" xmlns="" val="1"/>
            </a:ext>
          </a:extLst>
        </p:spPr>
        <p:txBody>
          <a:bodyPr lIns="86407" tIns="42445" rIns="86407" bIns="42445"/>
          <a:lstStyle/>
          <a:p>
            <a:endParaRPr lang="en-US">
              <a:latin typeface="Times New Roman" charset="0"/>
              <a:ea typeface="ＭＳ Ｐゴシック" charset="0"/>
              <a:cs typeface="Tahoma" charset="0"/>
            </a:endParaRPr>
          </a:p>
        </p:txBody>
      </p:sp>
      <p:sp>
        <p:nvSpPr>
          <p:cNvPr id="53250" name="Rectangle 3"/>
          <p:cNvSpPr>
            <a:spLocks noGrp="1" noRot="1" noChangeAspect="1" noChangeArrowheads="1" noTextEdit="1"/>
          </p:cNvSpPr>
          <p:nvPr>
            <p:ph type="sldImg"/>
          </p:nvPr>
        </p:nvSpPr>
        <p:spPr>
          <a:xfrm>
            <a:off x="-349250" y="954088"/>
            <a:ext cx="6273800" cy="4706937"/>
          </a:xfrm>
          <a:ln w="12700" cap="flat">
            <a:solidFill>
              <a:schemeClr val="tx1"/>
            </a:solidFill>
            <a:miter lim="800000"/>
            <a:headEnd/>
            <a:tailEnd/>
          </a:ln>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1"/>
        </a:solidFill>
        <a:effectLst/>
      </p:bgPr>
    </p:bg>
    <p:spTree>
      <p:nvGrpSpPr>
        <p:cNvPr id="1" name=""/>
        <p:cNvGrpSpPr/>
        <p:nvPr/>
      </p:nvGrpSpPr>
      <p:grpSpPr>
        <a:xfrm>
          <a:off x="0" y="0"/>
          <a:ext cx="0" cy="0"/>
          <a:chOff x="0" y="0"/>
          <a:chExt cx="0" cy="0"/>
        </a:xfrm>
      </p:grpSpPr>
      <p:sp>
        <p:nvSpPr>
          <p:cNvPr id="708613" name="Rectangle 5"/>
          <p:cNvSpPr>
            <a:spLocks noGrp="1" noChangeArrowheads="1"/>
          </p:cNvSpPr>
          <p:nvPr>
            <p:ph type="ctrTitle" hasCustomPrompt="1"/>
          </p:nvPr>
        </p:nvSpPr>
        <p:spPr>
          <a:xfrm>
            <a:off x="304800" y="1881149"/>
            <a:ext cx="8534400" cy="1506575"/>
          </a:xfrm>
          <a:noFill/>
        </p:spPr>
        <p:txBody>
          <a:bodyPr lIns="91432" rIns="91432" anchor="b">
            <a:noAutofit/>
          </a:bodyPr>
          <a:lstStyle>
            <a:lvl1pPr algn="ctr">
              <a:defRPr>
                <a:solidFill>
                  <a:schemeClr val="tx1"/>
                </a:solidFill>
                <a:effectLst/>
              </a:defRPr>
            </a:lvl1pPr>
          </a:lstStyle>
          <a:p>
            <a:r>
              <a:rPr lang="en-US" altLang="en-US" dirty="0" err="1"/>
              <a:t>CMSC</a:t>
            </a:r>
            <a:r>
              <a:rPr lang="en-US" altLang="en-US" dirty="0"/>
              <a:t> 411</a:t>
            </a:r>
            <a:br>
              <a:rPr lang="en-US" altLang="en-US" dirty="0"/>
            </a:br>
            <a:r>
              <a:rPr lang="en-US" altLang="en-US" dirty="0"/>
              <a:t>Lecture - </a:t>
            </a:r>
          </a:p>
        </p:txBody>
      </p:sp>
      <p:sp>
        <p:nvSpPr>
          <p:cNvPr id="708614" name="Rectangle 6"/>
          <p:cNvSpPr>
            <a:spLocks noGrp="1" noChangeArrowheads="1"/>
          </p:cNvSpPr>
          <p:nvPr>
            <p:ph type="subTitle" idx="1"/>
          </p:nvPr>
        </p:nvSpPr>
        <p:spPr>
          <a:xfrm>
            <a:off x="381000" y="3524250"/>
            <a:ext cx="8458200" cy="2587625"/>
          </a:xfrm>
        </p:spPr>
        <p:txBody>
          <a:bodyPr lIns="91432" tIns="45716" rIns="91432" bIns="45716"/>
          <a:lstStyle>
            <a:lvl1pPr marL="0" indent="0" algn="ctr">
              <a:buFont typeface="Wingdings 2" pitchFamily="18" charset="2"/>
              <a:buNone/>
              <a:defRPr/>
            </a:lvl1pPr>
          </a:lstStyle>
          <a:p>
            <a:endParaRPr lang="en-US" altLang="en-US" dirty="0"/>
          </a:p>
          <a:p>
            <a:r>
              <a:rPr lang="en-US" altLang="en-US" dirty="0"/>
              <a:t>Ergun </a:t>
            </a:r>
            <a:r>
              <a:rPr lang="en-US" altLang="en-US" dirty="0" err="1"/>
              <a:t>Simsek</a:t>
            </a:r>
            <a:endParaRPr lang="en-US" altLang="en-US" dirty="0"/>
          </a:p>
          <a:p>
            <a:endParaRPr lang="en-US" altLang="en-US" dirty="0"/>
          </a:p>
          <a:p>
            <a:r>
              <a:rPr lang="en-US" altLang="en-US" dirty="0"/>
              <a:t>Spring 2022</a:t>
            </a:r>
          </a:p>
        </p:txBody>
      </p:sp>
      <p:sp>
        <p:nvSpPr>
          <p:cNvPr id="8" name="Date Placeholder 7"/>
          <p:cNvSpPr>
            <a:spLocks noGrp="1" noChangeArrowheads="1"/>
          </p:cNvSpPr>
          <p:nvPr>
            <p:ph type="dt" sz="half" idx="10"/>
          </p:nvPr>
        </p:nvSpPr>
        <p:spPr bwMode="auto">
          <a:xfrm>
            <a:off x="1295400" y="6248400"/>
            <a:ext cx="1905000" cy="457200"/>
          </a:xfrm>
          <a:prstGeom prst="rect">
            <a:avLst/>
          </a:prstGeom>
          <a:ln>
            <a:miter lim="800000"/>
            <a:headEnd/>
            <a:tailEnd/>
          </a:ln>
        </p:spPr>
        <p:txBody>
          <a:bodyPr vert="horz" wrap="square" lIns="91432" tIns="45716" rIns="91432" bIns="45716" numCol="1" anchor="t" anchorCtr="0" compatLnSpc="1">
            <a:prstTxWarp prst="textNoShape">
              <a:avLst/>
            </a:prstTxWarp>
          </a:bodyPr>
          <a:lstStyle>
            <a:lvl1pPr>
              <a:spcBef>
                <a:spcPct val="50000"/>
              </a:spcBef>
              <a:defRPr sz="1400">
                <a:solidFill>
                  <a:srgbClr val="FFFFFF"/>
                </a:solidFill>
                <a:latin typeface="Arial Narrow" pitchFamily="34" charset="0"/>
                <a:ea typeface="+mn-ea"/>
                <a:cs typeface="+mn-cs"/>
              </a:defRPr>
            </a:lvl1pPr>
          </a:lstStyle>
          <a:p>
            <a:pPr>
              <a:defRPr/>
            </a:pPr>
            <a:endParaRPr lang="en-US" altLang="en-US"/>
          </a:p>
        </p:txBody>
      </p:sp>
      <p:sp>
        <p:nvSpPr>
          <p:cNvPr id="9" name="Footer Placeholder 8"/>
          <p:cNvSpPr>
            <a:spLocks noGrp="1" noChangeArrowheads="1"/>
          </p:cNvSpPr>
          <p:nvPr>
            <p:ph type="ftr" sz="quarter" idx="11"/>
          </p:nvPr>
        </p:nvSpPr>
        <p:spPr bwMode="auto">
          <a:xfrm>
            <a:off x="3733800" y="6248400"/>
            <a:ext cx="2895600" cy="457200"/>
          </a:xfrm>
          <a:prstGeom prst="rect">
            <a:avLst/>
          </a:prstGeom>
          <a:ln>
            <a:miter lim="800000"/>
            <a:headEnd/>
            <a:tailEnd/>
          </a:ln>
        </p:spPr>
        <p:txBody>
          <a:bodyPr vert="horz" wrap="square" lIns="91432" tIns="45716" rIns="91432" bIns="45716" numCol="1" anchor="t" anchorCtr="0" compatLnSpc="1">
            <a:prstTxWarp prst="textNoShape">
              <a:avLst/>
            </a:prstTxWarp>
          </a:bodyPr>
          <a:lstStyle>
            <a:lvl1pPr algn="ctr">
              <a:spcBef>
                <a:spcPct val="50000"/>
              </a:spcBef>
              <a:defRPr sz="1400">
                <a:solidFill>
                  <a:srgbClr val="FFFFFF"/>
                </a:solidFill>
                <a:latin typeface="Arial Narrow" pitchFamily="34" charset="0"/>
                <a:ea typeface="+mn-ea"/>
                <a:cs typeface="+mn-cs"/>
              </a:defRPr>
            </a:lvl1pPr>
          </a:lstStyle>
          <a:p>
            <a:pPr>
              <a:defRPr/>
            </a:pPr>
            <a:endParaRPr lang="en-US" altLang="en-US"/>
          </a:p>
        </p:txBody>
      </p:sp>
      <p:sp>
        <p:nvSpPr>
          <p:cNvPr id="10" name="Rectangle 9"/>
          <p:cNvSpPr>
            <a:spLocks noGrp="1" noChangeArrowheads="1"/>
          </p:cNvSpPr>
          <p:nvPr>
            <p:ph type="sldNum" sz="quarter" idx="12"/>
          </p:nvPr>
        </p:nvSpPr>
        <p:spPr>
          <a:xfrm>
            <a:off x="0" y="6400800"/>
            <a:ext cx="457200" cy="381000"/>
          </a:xfrm>
        </p:spPr>
        <p:txBody>
          <a:bodyPr/>
          <a:lstStyle>
            <a:lvl1pPr>
              <a:defRPr>
                <a:solidFill>
                  <a:srgbClr val="FFFFFF"/>
                </a:solidFill>
              </a:defRPr>
            </a:lvl1pPr>
          </a:lstStyle>
          <a:p>
            <a:pPr>
              <a:defRPr/>
            </a:pPr>
            <a:fld id="{DCE7DD85-3FDC-E84C-A76B-B6E9D1C872CC}" type="slidenum">
              <a:rPr lang="en-US"/>
              <a:pPr>
                <a:defRPr/>
              </a:pPr>
              <a:t>‹#›</a:t>
            </a:fld>
            <a:endParaRPr lang="en-US"/>
          </a:p>
        </p:txBody>
      </p:sp>
      <p:pic>
        <p:nvPicPr>
          <p:cNvPr id="2" name="Picture 1">
            <a:extLst>
              <a:ext uri="{FF2B5EF4-FFF2-40B4-BE49-F238E27FC236}">
                <a16:creationId xmlns:a16="http://schemas.microsoft.com/office/drawing/2014/main" id="{9AE22BDC-2394-274D-88F7-F26549147D26}"/>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6781800" y="21657"/>
            <a:ext cx="2286000" cy="646044"/>
          </a:xfrm>
          <a:prstGeom prst="rect">
            <a:avLst/>
          </a:prstGeom>
        </p:spPr>
      </p:pic>
    </p:spTree>
    <p:extLst>
      <p:ext uri="{BB962C8B-B14F-4D97-AF65-F5344CB8AC3E}">
        <p14:creationId xmlns:p14="http://schemas.microsoft.com/office/powerpoint/2010/main" val="1157857453"/>
      </p:ext>
    </p:extLst>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sldNum" sz="quarter" idx="10"/>
          </p:nvPr>
        </p:nvSpPr>
        <p:spPr>
          <a:ln/>
        </p:spPr>
        <p:txBody>
          <a:bodyPr/>
          <a:lstStyle>
            <a:lvl1pPr>
              <a:defRPr/>
            </a:lvl1pPr>
          </a:lstStyle>
          <a:p>
            <a:pPr>
              <a:defRPr/>
            </a:pPr>
            <a:fld id="{E88FC525-C666-F442-B8BE-1A3F563B82FF}" type="slidenum">
              <a:rPr lang="en-US"/>
              <a:pPr>
                <a:defRPr/>
              </a:pPr>
              <a:t>‹#›</a:t>
            </a:fld>
            <a:endParaRPr lang="en-US"/>
          </a:p>
        </p:txBody>
      </p:sp>
    </p:spTree>
    <p:extLst>
      <p:ext uri="{BB962C8B-B14F-4D97-AF65-F5344CB8AC3E}">
        <p14:creationId xmlns:p14="http://schemas.microsoft.com/office/powerpoint/2010/main" val="2533680050"/>
      </p:ext>
    </p:extLst>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0"/>
            <a:ext cx="2286000" cy="6858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0"/>
            <a:ext cx="6705600" cy="6858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sldNum" sz="quarter" idx="10"/>
          </p:nvPr>
        </p:nvSpPr>
        <p:spPr>
          <a:ln/>
        </p:spPr>
        <p:txBody>
          <a:bodyPr/>
          <a:lstStyle>
            <a:lvl1pPr>
              <a:defRPr/>
            </a:lvl1pPr>
          </a:lstStyle>
          <a:p>
            <a:pPr>
              <a:defRPr/>
            </a:pPr>
            <a:fld id="{DC78F6FF-E61E-D84F-A6E3-D898EB8E682E}" type="slidenum">
              <a:rPr lang="en-US"/>
              <a:pPr>
                <a:defRPr/>
              </a:pPr>
              <a:t>‹#›</a:t>
            </a:fld>
            <a:endParaRPr lang="en-US"/>
          </a:p>
        </p:txBody>
      </p:sp>
    </p:spTree>
    <p:extLst>
      <p:ext uri="{BB962C8B-B14F-4D97-AF65-F5344CB8AC3E}">
        <p14:creationId xmlns:p14="http://schemas.microsoft.com/office/powerpoint/2010/main" val="464979564"/>
      </p:ext>
    </p:extLst>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701675"/>
          </a:xfrm>
        </p:spPr>
        <p:txBody>
          <a:bodyPr/>
          <a:lstStyle/>
          <a:p>
            <a:r>
              <a:rPr lang="en-US"/>
              <a:t>Click to edit Master title style</a:t>
            </a:r>
          </a:p>
        </p:txBody>
      </p:sp>
      <p:sp>
        <p:nvSpPr>
          <p:cNvPr id="3" name="Text Placeholder 2"/>
          <p:cNvSpPr>
            <a:spLocks noGrp="1"/>
          </p:cNvSpPr>
          <p:nvPr>
            <p:ph type="body" sz="half" idx="1"/>
          </p:nvPr>
        </p:nvSpPr>
        <p:spPr>
          <a:xfrm>
            <a:off x="0" y="708025"/>
            <a:ext cx="4495800" cy="61499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708025"/>
            <a:ext cx="4495800" cy="61499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sldNum" sz="quarter" idx="10"/>
          </p:nvPr>
        </p:nvSpPr>
        <p:spPr>
          <a:ln/>
        </p:spPr>
        <p:txBody>
          <a:bodyPr/>
          <a:lstStyle>
            <a:lvl1pPr>
              <a:defRPr/>
            </a:lvl1pPr>
          </a:lstStyle>
          <a:p>
            <a:pPr>
              <a:defRPr/>
            </a:pPr>
            <a:fld id="{80290EC4-2332-8C44-B963-6F9A6CA2CBB0}" type="slidenum">
              <a:rPr lang="en-US"/>
              <a:pPr>
                <a:defRPr/>
              </a:pPr>
              <a:t>‹#›</a:t>
            </a:fld>
            <a:endParaRPr lang="en-US"/>
          </a:p>
        </p:txBody>
      </p:sp>
    </p:spTree>
    <p:extLst>
      <p:ext uri="{BB962C8B-B14F-4D97-AF65-F5344CB8AC3E}">
        <p14:creationId xmlns:p14="http://schemas.microsoft.com/office/powerpoint/2010/main" val="1799620243"/>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fourObj">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0" y="304800"/>
            <a:ext cx="9144000" cy="533400"/>
          </a:xfrm>
        </p:spPr>
        <p:txBody>
          <a:bodyPr/>
          <a:lstStyle/>
          <a:p>
            <a:r>
              <a:rPr lang="en-US"/>
              <a:t>Click to edit Master title style</a:t>
            </a:r>
          </a:p>
        </p:txBody>
      </p:sp>
      <p:sp>
        <p:nvSpPr>
          <p:cNvPr id="3" name="Content Placeholder 2"/>
          <p:cNvSpPr>
            <a:spLocks noGrp="1"/>
          </p:cNvSpPr>
          <p:nvPr>
            <p:ph sz="quarter" idx="1"/>
          </p:nvPr>
        </p:nvSpPr>
        <p:spPr>
          <a:xfrm>
            <a:off x="609600" y="1143000"/>
            <a:ext cx="3848100" cy="2476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10100" y="1143000"/>
            <a:ext cx="3848100" cy="2476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609600" y="3771900"/>
            <a:ext cx="3848100" cy="2476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10100" y="3771900"/>
            <a:ext cx="3848100" cy="2476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5644371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clipArtAndTx">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0" y="304800"/>
            <a:ext cx="9144000" cy="533400"/>
          </a:xfrm>
        </p:spPr>
        <p:txBody>
          <a:bodyPr/>
          <a:lstStyle/>
          <a:p>
            <a:r>
              <a:rPr lang="en-US"/>
              <a:t>Click to edit Master title style</a:t>
            </a:r>
          </a:p>
        </p:txBody>
      </p:sp>
      <p:sp>
        <p:nvSpPr>
          <p:cNvPr id="3" name="ClipArt Placeholder 2"/>
          <p:cNvSpPr>
            <a:spLocks noGrp="1"/>
          </p:cNvSpPr>
          <p:nvPr>
            <p:ph type="clipArt" sz="half" idx="1"/>
          </p:nvPr>
        </p:nvSpPr>
        <p:spPr>
          <a:xfrm>
            <a:off x="609600" y="1143000"/>
            <a:ext cx="3848100" cy="5105400"/>
          </a:xfrm>
        </p:spPr>
        <p:txBody>
          <a:bodyPr/>
          <a:lstStyle/>
          <a:p>
            <a:pPr lvl="0"/>
            <a:endParaRPr lang="en-US" noProof="0"/>
          </a:p>
        </p:txBody>
      </p:sp>
      <p:sp>
        <p:nvSpPr>
          <p:cNvPr id="4" name="Text Placeholder 3"/>
          <p:cNvSpPr>
            <a:spLocks noGrp="1"/>
          </p:cNvSpPr>
          <p:nvPr>
            <p:ph type="body" sz="half" idx="2"/>
          </p:nvPr>
        </p:nvSpPr>
        <p:spPr>
          <a:xfrm>
            <a:off x="4610100" y="1143000"/>
            <a:ext cx="3848100" cy="5105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2109750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 +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Text Placeholder 4"/>
          <p:cNvSpPr>
            <a:spLocks noGrp="1"/>
          </p:cNvSpPr>
          <p:nvPr>
            <p:ph type="body" sz="quarter" idx="11"/>
          </p:nvPr>
        </p:nvSpPr>
        <p:spPr>
          <a:xfrm>
            <a:off x="0" y="701675"/>
            <a:ext cx="9144000" cy="6156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sldNum" sz="quarter" idx="12"/>
          </p:nvPr>
        </p:nvSpPr>
        <p:spPr>
          <a:ln/>
        </p:spPr>
        <p:txBody>
          <a:bodyPr/>
          <a:lstStyle>
            <a:lvl1pPr>
              <a:defRPr/>
            </a:lvl1pPr>
          </a:lstStyle>
          <a:p>
            <a:pPr>
              <a:defRPr/>
            </a:pPr>
            <a:fld id="{4718D52B-C52C-204A-9281-52B3694ABFA7}" type="slidenum">
              <a:rPr lang="en-US"/>
              <a:pPr>
                <a:defRPr/>
              </a:pPr>
              <a:t>‹#›</a:t>
            </a:fld>
            <a:endParaRPr lang="en-US"/>
          </a:p>
        </p:txBody>
      </p:sp>
    </p:spTree>
    <p:extLst>
      <p:ext uri="{BB962C8B-B14F-4D97-AF65-F5344CB8AC3E}">
        <p14:creationId xmlns:p14="http://schemas.microsoft.com/office/powerpoint/2010/main" val="249849062"/>
      </p:ext>
    </p:extLst>
  </p:cSld>
  <p:clrMapOvr>
    <a:masterClrMapping/>
  </p:clrMapOvr>
  <p:transition>
    <p:pull dir="d"/>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0" y="708025"/>
            <a:ext cx="9144000" cy="287337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2"/>
          <p:cNvSpPr>
            <a:spLocks noGrp="1"/>
          </p:cNvSpPr>
          <p:nvPr>
            <p:ph idx="11"/>
          </p:nvPr>
        </p:nvSpPr>
        <p:spPr>
          <a:xfrm>
            <a:off x="-1622" y="3886201"/>
            <a:ext cx="9144000" cy="2971800"/>
          </a:xfrm>
        </p:spPr>
        <p:txBody>
          <a:bodyPr anchor="b"/>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Rectangle 4"/>
          <p:cNvSpPr>
            <a:spLocks noGrp="1" noChangeArrowheads="1"/>
          </p:cNvSpPr>
          <p:nvPr>
            <p:ph type="sldNum" sz="quarter" idx="12"/>
          </p:nvPr>
        </p:nvSpPr>
        <p:spPr>
          <a:ln/>
        </p:spPr>
        <p:txBody>
          <a:bodyPr/>
          <a:lstStyle>
            <a:lvl1pPr>
              <a:defRPr/>
            </a:lvl1pPr>
          </a:lstStyle>
          <a:p>
            <a:pPr>
              <a:defRPr/>
            </a:pPr>
            <a:fld id="{A958F0F6-6732-3B47-A953-0D1E8E7A1B31}" type="slidenum">
              <a:rPr lang="en-US"/>
              <a:pPr>
                <a:defRPr/>
              </a:pPr>
              <a:t>‹#›</a:t>
            </a:fld>
            <a:endParaRPr lang="en-US"/>
          </a:p>
        </p:txBody>
      </p:sp>
    </p:spTree>
    <p:extLst>
      <p:ext uri="{BB962C8B-B14F-4D97-AF65-F5344CB8AC3E}">
        <p14:creationId xmlns:p14="http://schemas.microsoft.com/office/powerpoint/2010/main" val="1031061944"/>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sldNum" sz="quarter" idx="10"/>
          </p:nvPr>
        </p:nvSpPr>
        <p:spPr>
          <a:ln/>
        </p:spPr>
        <p:txBody>
          <a:bodyPr/>
          <a:lstStyle>
            <a:lvl1pPr>
              <a:defRPr/>
            </a:lvl1pPr>
          </a:lstStyle>
          <a:p>
            <a:pPr>
              <a:defRPr/>
            </a:pPr>
            <a:fld id="{85361DD9-1C43-184F-81BE-5FF65DE377F0}" type="slidenum">
              <a:rPr lang="en-US"/>
              <a:pPr>
                <a:defRPr/>
              </a:pPr>
              <a:t>‹#›</a:t>
            </a:fld>
            <a:endParaRPr lang="en-US"/>
          </a:p>
        </p:txBody>
      </p:sp>
      <p:sp>
        <p:nvSpPr>
          <p:cNvPr id="5" name="TextBox 4">
            <a:extLst>
              <a:ext uri="{FF2B5EF4-FFF2-40B4-BE49-F238E27FC236}">
                <a16:creationId xmlns:a16="http://schemas.microsoft.com/office/drawing/2014/main" id="{57B47936-1C2B-054A-B62E-473D70A38C5A}"/>
              </a:ext>
            </a:extLst>
          </p:cNvPr>
          <p:cNvSpPr txBox="1"/>
          <p:nvPr userDrawn="1"/>
        </p:nvSpPr>
        <p:spPr>
          <a:xfrm>
            <a:off x="152400" y="6477000"/>
            <a:ext cx="3048000" cy="338554"/>
          </a:xfrm>
          <a:prstGeom prst="rect">
            <a:avLst/>
          </a:prstGeom>
          <a:noFill/>
        </p:spPr>
        <p:txBody>
          <a:bodyPr wrap="square" rtlCol="0">
            <a:spAutoFit/>
          </a:bodyPr>
          <a:lstStyle/>
          <a:p>
            <a:r>
              <a:rPr lang="en-US" sz="1600" b="0" dirty="0" err="1"/>
              <a:t>CMSC</a:t>
            </a:r>
            <a:r>
              <a:rPr lang="en-US" sz="1600" b="0" dirty="0"/>
              <a:t> 411 – Lecture 3 </a:t>
            </a:r>
          </a:p>
        </p:txBody>
      </p:sp>
    </p:spTree>
    <p:extLst>
      <p:ext uri="{BB962C8B-B14F-4D97-AF65-F5344CB8AC3E}">
        <p14:creationId xmlns:p14="http://schemas.microsoft.com/office/powerpoint/2010/main" val="1868297667"/>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sldNum" sz="quarter" idx="10"/>
          </p:nvPr>
        </p:nvSpPr>
        <p:spPr>
          <a:ln/>
        </p:spPr>
        <p:txBody>
          <a:bodyPr/>
          <a:lstStyle>
            <a:lvl1pPr>
              <a:defRPr/>
            </a:lvl1pPr>
          </a:lstStyle>
          <a:p>
            <a:pPr>
              <a:defRPr/>
            </a:pPr>
            <a:fld id="{0310C5DA-3A41-404C-B605-974FAD750311}" type="slidenum">
              <a:rPr lang="en-US"/>
              <a:pPr>
                <a:defRPr/>
              </a:pPr>
              <a:t>‹#›</a:t>
            </a:fld>
            <a:endParaRPr lang="en-US"/>
          </a:p>
        </p:txBody>
      </p:sp>
    </p:spTree>
    <p:extLst>
      <p:ext uri="{BB962C8B-B14F-4D97-AF65-F5344CB8AC3E}">
        <p14:creationId xmlns:p14="http://schemas.microsoft.com/office/powerpoint/2010/main" val="1458676972"/>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708025"/>
            <a:ext cx="4495800" cy="61499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708025"/>
            <a:ext cx="4495800" cy="61499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sldNum" sz="quarter" idx="10"/>
          </p:nvPr>
        </p:nvSpPr>
        <p:spPr>
          <a:ln/>
        </p:spPr>
        <p:txBody>
          <a:bodyPr/>
          <a:lstStyle>
            <a:lvl1pPr>
              <a:defRPr/>
            </a:lvl1pPr>
          </a:lstStyle>
          <a:p>
            <a:pPr>
              <a:defRPr/>
            </a:pPr>
            <a:fld id="{2FB9D398-6D00-1D4A-AF39-303EE5946C05}" type="slidenum">
              <a:rPr lang="en-US"/>
              <a:pPr>
                <a:defRPr/>
              </a:pPr>
              <a:t>‹#›</a:t>
            </a:fld>
            <a:endParaRPr lang="en-US"/>
          </a:p>
        </p:txBody>
      </p:sp>
    </p:spTree>
    <p:extLst>
      <p:ext uri="{BB962C8B-B14F-4D97-AF65-F5344CB8AC3E}">
        <p14:creationId xmlns:p14="http://schemas.microsoft.com/office/powerpoint/2010/main" val="1216609903"/>
      </p:ext>
    </p:extLst>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sldNum" sz="quarter" idx="10"/>
          </p:nvPr>
        </p:nvSpPr>
        <p:spPr>
          <a:ln/>
        </p:spPr>
        <p:txBody>
          <a:bodyPr/>
          <a:lstStyle>
            <a:lvl1pPr>
              <a:defRPr/>
            </a:lvl1pPr>
          </a:lstStyle>
          <a:p>
            <a:pPr>
              <a:defRPr/>
            </a:pPr>
            <a:fld id="{095CB4F3-C313-964F-9D77-A830CD3F214E}" type="slidenum">
              <a:rPr lang="en-US"/>
              <a:pPr>
                <a:defRPr/>
              </a:pPr>
              <a:t>‹#›</a:t>
            </a:fld>
            <a:endParaRPr lang="en-US"/>
          </a:p>
        </p:txBody>
      </p:sp>
    </p:spTree>
    <p:extLst>
      <p:ext uri="{BB962C8B-B14F-4D97-AF65-F5344CB8AC3E}">
        <p14:creationId xmlns:p14="http://schemas.microsoft.com/office/powerpoint/2010/main" val="719491042"/>
      </p:ext>
    </p:extLst>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sldNum" sz="quarter" idx="10"/>
          </p:nvPr>
        </p:nvSpPr>
        <p:spPr>
          <a:ln/>
        </p:spPr>
        <p:txBody>
          <a:bodyPr/>
          <a:lstStyle>
            <a:lvl1pPr>
              <a:defRPr/>
            </a:lvl1pPr>
          </a:lstStyle>
          <a:p>
            <a:pPr>
              <a:defRPr/>
            </a:pPr>
            <a:fld id="{42D4DDA6-B687-7345-85C7-8C0967538CB7}" type="slidenum">
              <a:rPr lang="en-US"/>
              <a:pPr>
                <a:defRPr/>
              </a:pPr>
              <a:t>‹#›</a:t>
            </a:fld>
            <a:endParaRPr lang="en-US"/>
          </a:p>
        </p:txBody>
      </p:sp>
    </p:spTree>
    <p:extLst>
      <p:ext uri="{BB962C8B-B14F-4D97-AF65-F5344CB8AC3E}">
        <p14:creationId xmlns:p14="http://schemas.microsoft.com/office/powerpoint/2010/main" val="1144366144"/>
      </p:ext>
    </p:extLst>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sldNum" sz="quarter" idx="10"/>
          </p:nvPr>
        </p:nvSpPr>
        <p:spPr>
          <a:ln/>
        </p:spPr>
        <p:txBody>
          <a:bodyPr/>
          <a:lstStyle>
            <a:lvl1pPr>
              <a:defRPr/>
            </a:lvl1pPr>
          </a:lstStyle>
          <a:p>
            <a:pPr>
              <a:defRPr/>
            </a:pPr>
            <a:fld id="{CDF33AF7-5357-4C47-8A9B-7458E39B18B1}" type="slidenum">
              <a:rPr lang="en-US"/>
              <a:pPr>
                <a:defRPr/>
              </a:pPr>
              <a:t>‹#›</a:t>
            </a:fld>
            <a:endParaRPr lang="en-US"/>
          </a:p>
        </p:txBody>
      </p:sp>
    </p:spTree>
    <p:extLst>
      <p:ext uri="{BB962C8B-B14F-4D97-AF65-F5344CB8AC3E}">
        <p14:creationId xmlns:p14="http://schemas.microsoft.com/office/powerpoint/2010/main" val="526085076"/>
      </p:ext>
    </p:extLst>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sldNum" sz="quarter" idx="10"/>
          </p:nvPr>
        </p:nvSpPr>
        <p:spPr>
          <a:ln/>
        </p:spPr>
        <p:txBody>
          <a:bodyPr/>
          <a:lstStyle>
            <a:lvl1pPr>
              <a:defRPr/>
            </a:lvl1pPr>
          </a:lstStyle>
          <a:p>
            <a:pPr>
              <a:defRPr/>
            </a:pPr>
            <a:fld id="{EDC1C59B-7FD5-4E4E-A076-682DB0E9765E}" type="slidenum">
              <a:rPr lang="en-US"/>
              <a:pPr>
                <a:defRPr/>
              </a:pPr>
              <a:t>‹#›</a:t>
            </a:fld>
            <a:endParaRPr lang="en-US"/>
          </a:p>
        </p:txBody>
      </p:sp>
    </p:spTree>
    <p:extLst>
      <p:ext uri="{BB962C8B-B14F-4D97-AF65-F5344CB8AC3E}">
        <p14:creationId xmlns:p14="http://schemas.microsoft.com/office/powerpoint/2010/main" val="1439992301"/>
      </p:ext>
    </p:extLst>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sldNum" sz="quarter" idx="10"/>
          </p:nvPr>
        </p:nvSpPr>
        <p:spPr>
          <a:ln/>
        </p:spPr>
        <p:txBody>
          <a:bodyPr/>
          <a:lstStyle>
            <a:lvl1pPr>
              <a:defRPr/>
            </a:lvl1pPr>
          </a:lstStyle>
          <a:p>
            <a:pPr>
              <a:defRPr/>
            </a:pPr>
            <a:fld id="{1B224AFE-D1B8-0B4F-9640-B0E3D633EC7E}" type="slidenum">
              <a:rPr lang="en-US"/>
              <a:pPr>
                <a:defRPr/>
              </a:pPr>
              <a:t>‹#›</a:t>
            </a:fld>
            <a:endParaRPr lang="en-US"/>
          </a:p>
        </p:txBody>
      </p:sp>
    </p:spTree>
    <p:extLst>
      <p:ext uri="{BB962C8B-B14F-4D97-AF65-F5344CB8AC3E}">
        <p14:creationId xmlns:p14="http://schemas.microsoft.com/office/powerpoint/2010/main" val="486795600"/>
      </p:ext>
    </p:extLst>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707586" name="Rectangle 2"/>
          <p:cNvSpPr>
            <a:spLocks noGrp="1" noChangeArrowheads="1"/>
          </p:cNvSpPr>
          <p:nvPr>
            <p:ph type="title"/>
          </p:nvPr>
        </p:nvSpPr>
        <p:spPr bwMode="auto">
          <a:xfrm>
            <a:off x="0" y="0"/>
            <a:ext cx="9144000" cy="701675"/>
          </a:xfrm>
          <a:prstGeom prst="rect">
            <a:avLst/>
          </a:prstGeom>
          <a:solidFill>
            <a:srgbClr val="F2AE29"/>
          </a:solidFill>
          <a:ln w="9525">
            <a:noFill/>
            <a:miter lim="800000"/>
            <a:headEnd/>
            <a:tailEnd/>
          </a:ln>
        </p:spPr>
        <p:txBody>
          <a:bodyPr vert="horz" wrap="square" lIns="182863" tIns="45716" rIns="182863" bIns="45716" numCol="1" anchor="t" anchorCtr="0" compatLnSpc="1">
            <a:prstTxWarp prst="textNoShape">
              <a:avLst/>
            </a:prstTxWarp>
            <a:spAutoFit/>
          </a:bodyPr>
          <a:lstStyle/>
          <a:p>
            <a:pPr lvl="0"/>
            <a:r>
              <a:rPr lang="en-US" altLang="en-US" dirty="0"/>
              <a:t>Click to edit Master title style</a:t>
            </a:r>
          </a:p>
        </p:txBody>
      </p:sp>
      <p:sp>
        <p:nvSpPr>
          <p:cNvPr id="707587" name="Rectangle 3"/>
          <p:cNvSpPr>
            <a:spLocks noGrp="1" noChangeArrowheads="1"/>
          </p:cNvSpPr>
          <p:nvPr>
            <p:ph type="body" idx="1"/>
          </p:nvPr>
        </p:nvSpPr>
        <p:spPr bwMode="auto">
          <a:xfrm>
            <a:off x="152400" y="708025"/>
            <a:ext cx="8763000" cy="5692775"/>
          </a:xfrm>
          <a:prstGeom prst="rect">
            <a:avLst/>
          </a:prstGeom>
          <a:noFill/>
          <a:ln w="9525">
            <a:noFill/>
            <a:miter lim="800000"/>
            <a:headEnd/>
            <a:tailEnd/>
          </a:ln>
        </p:spPr>
        <p:txBody>
          <a:bodyPr vert="horz" wrap="square" lIns="182863" tIns="137148" rIns="182863" bIns="137148"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p:txBody>
      </p:sp>
      <p:sp>
        <p:nvSpPr>
          <p:cNvPr id="707588" name="Rectangle 4"/>
          <p:cNvSpPr>
            <a:spLocks noGrp="1" noChangeArrowheads="1"/>
          </p:cNvSpPr>
          <p:nvPr>
            <p:ph type="sldNum" sz="quarter" idx="4"/>
          </p:nvPr>
        </p:nvSpPr>
        <p:spPr bwMode="auto">
          <a:xfrm>
            <a:off x="8686800" y="6477000"/>
            <a:ext cx="381000" cy="304800"/>
          </a:xfrm>
          <a:prstGeom prst="rect">
            <a:avLst/>
          </a:prstGeom>
          <a:noFill/>
          <a:ln w="9525">
            <a:noFill/>
            <a:miter lim="800000"/>
            <a:headEnd/>
            <a:tailEnd/>
          </a:ln>
        </p:spPr>
        <p:txBody>
          <a:bodyPr vert="horz" wrap="square" lIns="91432" tIns="45716" rIns="91432" bIns="45716" numCol="1" anchor="t" anchorCtr="0" compatLnSpc="1">
            <a:prstTxWarp prst="textNoShape">
              <a:avLst/>
            </a:prstTxWarp>
          </a:bodyPr>
          <a:lstStyle>
            <a:lvl1pPr algn="r">
              <a:spcBef>
                <a:spcPct val="50000"/>
              </a:spcBef>
              <a:defRPr sz="1400">
                <a:latin typeface="Arial Narrow" charset="0"/>
                <a:cs typeface="Tahoma" charset="0"/>
              </a:defRPr>
            </a:lvl1pPr>
          </a:lstStyle>
          <a:p>
            <a:pPr>
              <a:defRPr/>
            </a:pPr>
            <a:fld id="{16B6C4A0-FD4E-E842-BAEC-508D22B9EB08}" type="slidenum">
              <a:rPr lang="en-US"/>
              <a:pPr>
                <a:defRPr/>
              </a:pPr>
              <a:t>‹#›</a:t>
            </a:fld>
            <a:endParaRPr lang="en-US"/>
          </a:p>
        </p:txBody>
      </p:sp>
      <p:sp>
        <p:nvSpPr>
          <p:cNvPr id="1029" name="Rectangle 5"/>
          <p:cNvSpPr>
            <a:spLocks noChangeArrowheads="1"/>
          </p:cNvSpPr>
          <p:nvPr/>
        </p:nvSpPr>
        <p:spPr bwMode="auto">
          <a:xfrm>
            <a:off x="463550" y="1812925"/>
            <a:ext cx="190500" cy="46783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a:latin typeface="Tahoma" charset="0"/>
              <a:cs typeface="Tahoma" charset="0"/>
            </a:endParaRPr>
          </a:p>
        </p:txBody>
      </p:sp>
    </p:spTree>
  </p:cSld>
  <p:clrMap bg1="lt1" tx1="dk1" bg2="lt2" tx2="dk2" accent1="accent1" accent2="accent2" accent3="accent3" accent4="accent4" accent5="accent5" accent6="accent6" hlink="hlink" folHlink="folHlink"/>
  <p:sldLayoutIdLst>
    <p:sldLayoutId id="2147483843"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4" r:id="rId13"/>
    <p:sldLayoutId id="2147483845" r:id="rId14"/>
    <p:sldLayoutId id="2147483846" r:id="rId15"/>
    <p:sldLayoutId id="2147483847" r:id="rId16"/>
  </p:sldLayoutIdLst>
  <p:transition spd="med"/>
  <p:hf hdr="0" ftr="0" dt="0"/>
  <p:txStyles>
    <p:titleStyle>
      <a:lvl1pPr algn="l" rtl="0" eaLnBrk="0" fontAlgn="base" hangingPunct="0">
        <a:spcBef>
          <a:spcPct val="0"/>
        </a:spcBef>
        <a:spcAft>
          <a:spcPct val="0"/>
        </a:spcAft>
        <a:defRPr kumimoji="1" sz="4000">
          <a:solidFill>
            <a:schemeClr val="tx1"/>
          </a:solidFill>
          <a:effectLst/>
          <a:latin typeface="+mj-lt"/>
          <a:ea typeface="ＭＳ Ｐゴシック" charset="0"/>
          <a:cs typeface="Tahoma"/>
        </a:defRPr>
      </a:lvl1pPr>
      <a:lvl2pPr algn="l" rtl="0" eaLnBrk="0" fontAlgn="base" hangingPunct="0">
        <a:spcBef>
          <a:spcPct val="0"/>
        </a:spcBef>
        <a:spcAft>
          <a:spcPct val="0"/>
        </a:spcAft>
        <a:defRPr kumimoji="1" sz="4000">
          <a:solidFill>
            <a:schemeClr val="tx2"/>
          </a:solidFill>
          <a:effectLst>
            <a:outerShdw blurRad="38100" dist="38100" dir="2700000" algn="tl">
              <a:srgbClr val="000000"/>
            </a:outerShdw>
          </a:effectLst>
          <a:latin typeface="Tahoma" pitchFamily="34" charset="0"/>
          <a:ea typeface="ＭＳ Ｐゴシック" charset="-128"/>
          <a:cs typeface="Tahoma" charset="0"/>
        </a:defRPr>
      </a:lvl2pPr>
      <a:lvl3pPr algn="l" rtl="0" eaLnBrk="0" fontAlgn="base" hangingPunct="0">
        <a:spcBef>
          <a:spcPct val="0"/>
        </a:spcBef>
        <a:spcAft>
          <a:spcPct val="0"/>
        </a:spcAft>
        <a:defRPr kumimoji="1" sz="4000">
          <a:solidFill>
            <a:schemeClr val="tx2"/>
          </a:solidFill>
          <a:effectLst>
            <a:outerShdw blurRad="38100" dist="38100" dir="2700000" algn="tl">
              <a:srgbClr val="000000"/>
            </a:outerShdw>
          </a:effectLst>
          <a:latin typeface="Tahoma" pitchFamily="34" charset="0"/>
          <a:ea typeface="ＭＳ Ｐゴシック" charset="-128"/>
          <a:cs typeface="Tahoma" charset="0"/>
        </a:defRPr>
      </a:lvl3pPr>
      <a:lvl4pPr algn="l" rtl="0" eaLnBrk="0" fontAlgn="base" hangingPunct="0">
        <a:spcBef>
          <a:spcPct val="0"/>
        </a:spcBef>
        <a:spcAft>
          <a:spcPct val="0"/>
        </a:spcAft>
        <a:defRPr kumimoji="1" sz="4000">
          <a:solidFill>
            <a:schemeClr val="tx2"/>
          </a:solidFill>
          <a:effectLst>
            <a:outerShdw blurRad="38100" dist="38100" dir="2700000" algn="tl">
              <a:srgbClr val="000000"/>
            </a:outerShdw>
          </a:effectLst>
          <a:latin typeface="Tahoma" pitchFamily="34" charset="0"/>
          <a:ea typeface="ＭＳ Ｐゴシック" charset="-128"/>
          <a:cs typeface="Tahoma" charset="0"/>
        </a:defRPr>
      </a:lvl4pPr>
      <a:lvl5pPr algn="l" rtl="0" eaLnBrk="0" fontAlgn="base" hangingPunct="0">
        <a:spcBef>
          <a:spcPct val="0"/>
        </a:spcBef>
        <a:spcAft>
          <a:spcPct val="0"/>
        </a:spcAft>
        <a:defRPr kumimoji="1" sz="4000">
          <a:solidFill>
            <a:schemeClr val="tx2"/>
          </a:solidFill>
          <a:effectLst>
            <a:outerShdw blurRad="38100" dist="38100" dir="2700000" algn="tl">
              <a:srgbClr val="000000"/>
            </a:outerShdw>
          </a:effectLst>
          <a:latin typeface="Tahoma" pitchFamily="34" charset="0"/>
          <a:ea typeface="ＭＳ Ｐゴシック" charset="-128"/>
          <a:cs typeface="Tahoma" charset="0"/>
        </a:defRPr>
      </a:lvl5pPr>
      <a:lvl6pPr marL="457200" algn="l" rtl="0" eaLnBrk="1" fontAlgn="base" hangingPunct="1">
        <a:spcBef>
          <a:spcPct val="0"/>
        </a:spcBef>
        <a:spcAft>
          <a:spcPct val="0"/>
        </a:spcAft>
        <a:defRPr kumimoji="1" sz="4000">
          <a:solidFill>
            <a:schemeClr val="tx2"/>
          </a:solidFill>
          <a:effectLst>
            <a:outerShdw blurRad="38100" dist="38100" dir="2700000" algn="tl">
              <a:srgbClr val="000000"/>
            </a:outerShdw>
          </a:effectLst>
          <a:latin typeface="Tahoma" pitchFamily="34" charset="0"/>
        </a:defRPr>
      </a:lvl6pPr>
      <a:lvl7pPr marL="914400" algn="l" rtl="0" eaLnBrk="1" fontAlgn="base" hangingPunct="1">
        <a:spcBef>
          <a:spcPct val="0"/>
        </a:spcBef>
        <a:spcAft>
          <a:spcPct val="0"/>
        </a:spcAft>
        <a:defRPr kumimoji="1" sz="4000">
          <a:solidFill>
            <a:schemeClr val="tx2"/>
          </a:solidFill>
          <a:effectLst>
            <a:outerShdw blurRad="38100" dist="38100" dir="2700000" algn="tl">
              <a:srgbClr val="000000"/>
            </a:outerShdw>
          </a:effectLst>
          <a:latin typeface="Tahoma" pitchFamily="34" charset="0"/>
        </a:defRPr>
      </a:lvl7pPr>
      <a:lvl8pPr marL="1371600" algn="l" rtl="0" eaLnBrk="1" fontAlgn="base" hangingPunct="1">
        <a:spcBef>
          <a:spcPct val="0"/>
        </a:spcBef>
        <a:spcAft>
          <a:spcPct val="0"/>
        </a:spcAft>
        <a:defRPr kumimoji="1" sz="4000">
          <a:solidFill>
            <a:schemeClr val="tx2"/>
          </a:solidFill>
          <a:effectLst>
            <a:outerShdw blurRad="38100" dist="38100" dir="2700000" algn="tl">
              <a:srgbClr val="000000"/>
            </a:outerShdw>
          </a:effectLst>
          <a:latin typeface="Tahoma" pitchFamily="34" charset="0"/>
        </a:defRPr>
      </a:lvl8pPr>
      <a:lvl9pPr marL="1828800" algn="l" rtl="0" eaLnBrk="1" fontAlgn="base" hangingPunct="1">
        <a:spcBef>
          <a:spcPct val="0"/>
        </a:spcBef>
        <a:spcAft>
          <a:spcPct val="0"/>
        </a:spcAft>
        <a:defRPr kumimoji="1" sz="4000">
          <a:solidFill>
            <a:schemeClr val="tx2"/>
          </a:solidFill>
          <a:effectLst>
            <a:outerShdw blurRad="38100" dist="38100" dir="2700000" algn="tl">
              <a:srgbClr val="000000"/>
            </a:outerShdw>
          </a:effectLst>
          <a:latin typeface="Tahoma" pitchFamily="34" charset="0"/>
        </a:defRPr>
      </a:lvl9pPr>
    </p:titleStyle>
    <p:bodyStyle>
      <a:lvl1pPr marL="0" indent="0" algn="l" rtl="0" eaLnBrk="0" fontAlgn="base" hangingPunct="0">
        <a:spcBef>
          <a:spcPct val="20000"/>
        </a:spcBef>
        <a:spcAft>
          <a:spcPct val="0"/>
        </a:spcAft>
        <a:buClr>
          <a:schemeClr val="accent1"/>
        </a:buClr>
        <a:buSzPct val="85000"/>
        <a:buFont typeface="Wingdings 2" charset="0"/>
        <a:buNone/>
        <a:defRPr kumimoji="1" sz="2800">
          <a:solidFill>
            <a:schemeClr val="tx1"/>
          </a:solidFill>
          <a:effectLst/>
          <a:latin typeface="+mn-lt"/>
          <a:ea typeface="ＭＳ Ｐゴシック" charset="0"/>
          <a:cs typeface="Tahoma"/>
        </a:defRPr>
      </a:lvl1pPr>
      <a:lvl2pPr marL="519113" indent="-288925" algn="l" rtl="0" eaLnBrk="0" fontAlgn="base" hangingPunct="0">
        <a:spcBef>
          <a:spcPct val="20000"/>
        </a:spcBef>
        <a:spcAft>
          <a:spcPct val="0"/>
        </a:spcAft>
        <a:buClr>
          <a:srgbClr val="FFC000"/>
        </a:buClr>
        <a:buSzPct val="85000"/>
        <a:buFont typeface="Wingdings" charset="0"/>
        <a:buChar char="l"/>
        <a:tabLst/>
        <a:defRPr kumimoji="1" sz="2300">
          <a:solidFill>
            <a:schemeClr val="tx1"/>
          </a:solidFill>
          <a:effectLst/>
          <a:latin typeface="+mn-lt"/>
          <a:ea typeface="Tahoma"/>
          <a:cs typeface="Tahoma" charset="0"/>
        </a:defRPr>
      </a:lvl2pPr>
      <a:lvl3pPr marL="1028700" indent="-279400" algn="l" rtl="0" eaLnBrk="0" fontAlgn="base" hangingPunct="0">
        <a:spcBef>
          <a:spcPct val="20000"/>
        </a:spcBef>
        <a:spcAft>
          <a:spcPct val="0"/>
        </a:spcAft>
        <a:buClr>
          <a:schemeClr val="tx1"/>
        </a:buClr>
        <a:buFont typeface="Wingdings" charset="0"/>
        <a:buChar char="Ø"/>
        <a:tabLst/>
        <a:defRPr kumimoji="1" sz="2000">
          <a:solidFill>
            <a:schemeClr val="tx1"/>
          </a:solidFill>
          <a:effectLst/>
          <a:latin typeface="+mn-lt"/>
          <a:ea typeface="Tahoma"/>
          <a:cs typeface="Tahoma" charset="0"/>
        </a:defRPr>
      </a:lvl3pPr>
      <a:lvl4pPr marL="1374775" indent="-230188" algn="l" rtl="0" eaLnBrk="0" fontAlgn="base" hangingPunct="0">
        <a:spcBef>
          <a:spcPct val="20000"/>
        </a:spcBef>
        <a:spcAft>
          <a:spcPct val="0"/>
        </a:spcAft>
        <a:buChar char="–"/>
        <a:tabLst/>
        <a:defRPr kumimoji="1">
          <a:solidFill>
            <a:schemeClr val="tx1"/>
          </a:solidFill>
          <a:effectLst/>
          <a:latin typeface="+mn-lt"/>
          <a:ea typeface="Tahoma"/>
          <a:cs typeface="Tahoma" charset="0"/>
        </a:defRPr>
      </a:lvl4pPr>
      <a:lvl5pPr marL="2057400" indent="-228600" algn="l" rtl="0" eaLnBrk="0" fontAlgn="base" hangingPunct="0">
        <a:spcBef>
          <a:spcPct val="20000"/>
        </a:spcBef>
        <a:spcAft>
          <a:spcPct val="0"/>
        </a:spcAft>
        <a:buChar char="»"/>
        <a:defRPr kumimoji="1">
          <a:solidFill>
            <a:schemeClr val="tx1"/>
          </a:solidFill>
          <a:effectLst/>
          <a:latin typeface="+mn-lt"/>
          <a:ea typeface="Tahoma"/>
          <a:cs typeface="Tahoma" charset="0"/>
        </a:defRPr>
      </a:lvl5pPr>
      <a:lvl6pPr marL="2514600" indent="-228600" algn="l" rtl="0" eaLnBrk="1" fontAlgn="base" hangingPunct="1">
        <a:spcBef>
          <a:spcPct val="20000"/>
        </a:spcBef>
        <a:spcAft>
          <a:spcPct val="0"/>
        </a:spcAft>
        <a:buChar char="»"/>
        <a:defRPr kumimoji="1">
          <a:solidFill>
            <a:schemeClr val="tx1"/>
          </a:solidFill>
          <a:effectLst>
            <a:outerShdw blurRad="38100" dist="38100" dir="2700000" algn="tl">
              <a:srgbClr val="C0C0C0"/>
            </a:outerShdw>
          </a:effectLst>
          <a:latin typeface="+mn-lt"/>
        </a:defRPr>
      </a:lvl6pPr>
      <a:lvl7pPr marL="2971800" indent="-228600" algn="l" rtl="0" eaLnBrk="1" fontAlgn="base" hangingPunct="1">
        <a:spcBef>
          <a:spcPct val="20000"/>
        </a:spcBef>
        <a:spcAft>
          <a:spcPct val="0"/>
        </a:spcAft>
        <a:buChar char="»"/>
        <a:defRPr kumimoji="1">
          <a:solidFill>
            <a:schemeClr val="tx1"/>
          </a:solidFill>
          <a:effectLst>
            <a:outerShdw blurRad="38100" dist="38100" dir="2700000" algn="tl">
              <a:srgbClr val="C0C0C0"/>
            </a:outerShdw>
          </a:effectLst>
          <a:latin typeface="+mn-lt"/>
        </a:defRPr>
      </a:lvl7pPr>
      <a:lvl8pPr marL="3429000" indent="-228600" algn="l" rtl="0" eaLnBrk="1" fontAlgn="base" hangingPunct="1">
        <a:spcBef>
          <a:spcPct val="20000"/>
        </a:spcBef>
        <a:spcAft>
          <a:spcPct val="0"/>
        </a:spcAft>
        <a:buChar char="»"/>
        <a:defRPr kumimoji="1">
          <a:solidFill>
            <a:schemeClr val="tx1"/>
          </a:solidFill>
          <a:effectLst>
            <a:outerShdw blurRad="38100" dist="38100" dir="2700000" algn="tl">
              <a:srgbClr val="C0C0C0"/>
            </a:outerShdw>
          </a:effectLst>
          <a:latin typeface="+mn-lt"/>
        </a:defRPr>
      </a:lvl8pPr>
      <a:lvl9pPr marL="3886200" indent="-228600" algn="l" rtl="0" eaLnBrk="1" fontAlgn="base" hangingPunct="1">
        <a:spcBef>
          <a:spcPct val="20000"/>
        </a:spcBef>
        <a:spcAft>
          <a:spcPct val="0"/>
        </a:spcAft>
        <a:buChar char="»"/>
        <a:defRPr kumimoji="1">
          <a:solidFill>
            <a:schemeClr val="tx1"/>
          </a:solidFill>
          <a:effectLst>
            <a:outerShdw blurRad="38100" dist="38100" dir="2700000" algn="tl">
              <a:srgbClr val="C0C0C0"/>
            </a:outerShdw>
          </a:effectLst>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14.emf"/><Relationship Id="rId3" Type="http://schemas.openxmlformats.org/officeDocument/2006/relationships/oleObject" Target="../embeddings/oleObject5.bin"/><Relationship Id="rId7" Type="http://schemas.openxmlformats.org/officeDocument/2006/relationships/oleObject" Target="../embeddings/oleObject7.bin"/><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3.emf"/><Relationship Id="rId5" Type="http://schemas.openxmlformats.org/officeDocument/2006/relationships/oleObject" Target="../embeddings/oleObject6.bin"/><Relationship Id="rId4" Type="http://schemas.openxmlformats.org/officeDocument/2006/relationships/image" Target="../media/image12.emf"/></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6.wmf"/><Relationship Id="rId5" Type="http://schemas.openxmlformats.org/officeDocument/2006/relationships/oleObject" Target="../embeddings/oleObject9.bin"/><Relationship Id="rId4" Type="http://schemas.openxmlformats.org/officeDocument/2006/relationships/image" Target="../media/image15.wmf"/></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7.emf"/></Relationships>
</file>

<file path=ppt/slides/_rels/slide16.xml.rels><?xml version="1.0" encoding="UTF-8" standalone="yes"?>
<Relationships xmlns="http://schemas.openxmlformats.org/package/2006/relationships"><Relationship Id="rId3" Type="http://schemas.openxmlformats.org/officeDocument/2006/relationships/hyperlink" Target="https://www.spec.org/"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jpe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22.tiff"/><Relationship Id="rId4" Type="http://schemas.openxmlformats.org/officeDocument/2006/relationships/image" Target="../media/image21.emf"/></Relationships>
</file>

<file path=ppt/slides/_rels/slide21.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3.emf"/></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5.xml"/><Relationship Id="rId1" Type="http://schemas.openxmlformats.org/officeDocument/2006/relationships/tags" Target="../tags/tag1.xml"/><Relationship Id="rId4" Type="http://schemas.openxmlformats.org/officeDocument/2006/relationships/image" Target="../media/image24.tiff"/></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5.xml"/><Relationship Id="rId1" Type="http://schemas.openxmlformats.org/officeDocument/2006/relationships/tags" Target="../tags/tag2.xml"/><Relationship Id="rId4" Type="http://schemas.openxmlformats.org/officeDocument/2006/relationships/image" Target="../media/image3.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5.xml"/><Relationship Id="rId1" Type="http://schemas.openxmlformats.org/officeDocument/2006/relationships/tags" Target="../tags/tag3.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5.xml"/><Relationship Id="rId1" Type="http://schemas.openxmlformats.org/officeDocument/2006/relationships/tags" Target="../tags/tag4.xml"/></Relationships>
</file>

<file path=ppt/slides/_rels/slide27.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26.jpeg"/><Relationship Id="rId4" Type="http://schemas.openxmlformats.org/officeDocument/2006/relationships/image" Target="../media/image25.emf"/></Relationships>
</file>

<file path=ppt/slides/_rels/slide28.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28.tiff"/><Relationship Id="rId4" Type="http://schemas.openxmlformats.org/officeDocument/2006/relationships/image" Target="../media/image27.emf"/></Relationships>
</file>

<file path=ppt/slides/_rels/slide29.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oleObject" Target="../embeddings/oleObject15.bin"/><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9.emf"/><Relationship Id="rId5" Type="http://schemas.openxmlformats.org/officeDocument/2006/relationships/oleObject" Target="../embeddings/oleObject2.bin"/><Relationship Id="rId4" Type="http://schemas.openxmlformats.org/officeDocument/2006/relationships/image" Target="../media/image8.wmf"/></Relationships>
</file>

<file path=ppt/slides/_rels/slide5.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0.wm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1.emf"/></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p:txBody>
          <a:bodyPr/>
          <a:lstStyle/>
          <a:p>
            <a:pPr algn="ctr" eaLnBrk="1" hangingPunct="1">
              <a:defRPr/>
            </a:pPr>
            <a:br>
              <a:rPr lang="en-US" dirty="0">
                <a:latin typeface="Tahoma" charset="0"/>
                <a:ea typeface="Tahoma"/>
              </a:rPr>
            </a:br>
            <a:r>
              <a:rPr lang="en-US" sz="3600" b="1" dirty="0">
                <a:latin typeface="Tahoma" charset="0"/>
                <a:ea typeface="Tahoma"/>
              </a:rPr>
              <a:t>CMSC 411</a:t>
            </a:r>
            <a:br>
              <a:rPr lang="en-US" sz="3600" b="1" dirty="0">
                <a:latin typeface="Tahoma" charset="0"/>
                <a:ea typeface="Tahoma"/>
              </a:rPr>
            </a:br>
            <a:br>
              <a:rPr lang="en-US" sz="3600" b="1" dirty="0">
                <a:latin typeface="Tahoma" charset="0"/>
                <a:ea typeface="Tahoma"/>
              </a:rPr>
            </a:br>
            <a:r>
              <a:rPr lang="en-US" sz="3600" dirty="0">
                <a:latin typeface="Tahoma" charset="0"/>
                <a:ea typeface="Tahoma"/>
              </a:rPr>
              <a:t> Performance (</a:t>
            </a:r>
            <a:r>
              <a:rPr lang="en-US" sz="3600" dirty="0" err="1">
                <a:latin typeface="Tahoma" charset="0"/>
                <a:ea typeface="Tahoma"/>
              </a:rPr>
              <a:t>Cont</a:t>
            </a:r>
            <a:r>
              <a:rPr lang="en-US" sz="3600" dirty="0">
                <a:latin typeface="Tahoma" charset="0"/>
                <a:ea typeface="Tahoma"/>
              </a:rPr>
              <a:t>…), Benchmarks, and Performance Pitfalls</a:t>
            </a:r>
            <a:endParaRPr lang="en-US" sz="3600" b="1" dirty="0">
              <a:latin typeface="Tahoma" charset="0"/>
              <a:ea typeface="Tahoma"/>
            </a:endParaRPr>
          </a:p>
        </p:txBody>
      </p:sp>
      <p:sp>
        <p:nvSpPr>
          <p:cNvPr id="20" name="Subtitle 19"/>
          <p:cNvSpPr>
            <a:spLocks noGrp="1"/>
          </p:cNvSpPr>
          <p:nvPr>
            <p:ph type="subTitle" idx="1"/>
          </p:nvPr>
        </p:nvSpPr>
        <p:spPr>
          <a:xfrm>
            <a:off x="381000" y="4182452"/>
            <a:ext cx="8458200" cy="2587625"/>
          </a:xfrm>
        </p:spPr>
        <p:txBody>
          <a:bodyPr/>
          <a:lstStyle/>
          <a:p>
            <a:pPr eaLnBrk="1" hangingPunct="1">
              <a:buFont typeface="Wingdings 2" charset="0"/>
              <a:buNone/>
              <a:defRPr/>
            </a:pPr>
            <a:r>
              <a:rPr lang="en-US" sz="3200" dirty="0">
                <a:latin typeface="Tahoma" charset="0"/>
                <a:ea typeface="Tahoma"/>
              </a:rPr>
              <a:t>Ergun </a:t>
            </a:r>
            <a:r>
              <a:rPr lang="en-US" sz="3200" dirty="0" err="1">
                <a:latin typeface="Tahoma" charset="0"/>
                <a:ea typeface="Tahoma"/>
              </a:rPr>
              <a:t>Simsek</a:t>
            </a:r>
            <a:endParaRPr lang="en-US" sz="3200" dirty="0">
              <a:latin typeface="Tahoma" charset="0"/>
              <a:ea typeface="Tahoma"/>
            </a:endParaRPr>
          </a:p>
          <a:p>
            <a:pPr eaLnBrk="1" hangingPunct="1">
              <a:lnSpc>
                <a:spcPct val="120000"/>
              </a:lnSpc>
              <a:buFont typeface="Wingdings 2" charset="0"/>
              <a:buNone/>
              <a:defRPr/>
            </a:pPr>
            <a:endParaRPr lang="en-US" dirty="0">
              <a:solidFill>
                <a:schemeClr val="tx1"/>
              </a:solidFill>
              <a:latin typeface="Tahoma" charset="0"/>
              <a:ea typeface="Tahoma"/>
            </a:endParaRPr>
          </a:p>
          <a:p>
            <a:pPr eaLnBrk="1" hangingPunct="1">
              <a:lnSpc>
                <a:spcPct val="120000"/>
              </a:lnSpc>
              <a:buFont typeface="Wingdings 2" charset="0"/>
              <a:buNone/>
              <a:defRPr/>
            </a:pPr>
            <a:r>
              <a:rPr lang="en-US" dirty="0">
                <a:solidFill>
                  <a:schemeClr val="tx1"/>
                </a:solidFill>
                <a:latin typeface="Tahoma" charset="0"/>
                <a:ea typeface="Tahoma"/>
              </a:rPr>
              <a:t>Fall 2022 - Lecture 3</a:t>
            </a:r>
          </a:p>
        </p:txBody>
      </p:sp>
      <p:sp>
        <p:nvSpPr>
          <p:cNvPr id="16387" name="Slide Number Placeholder 1"/>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b="1">
                <a:solidFill>
                  <a:schemeClr val="tx1"/>
                </a:solidFill>
                <a:latin typeface="Tekton" charset="0"/>
                <a:ea typeface="ＭＳ Ｐゴシック" charset="0"/>
                <a:cs typeface="ＭＳ Ｐゴシック" charset="0"/>
              </a:defRPr>
            </a:lvl1pPr>
            <a:lvl2pPr marL="742950" indent="-285750">
              <a:defRPr sz="2400" b="1">
                <a:solidFill>
                  <a:schemeClr val="tx1"/>
                </a:solidFill>
                <a:latin typeface="Tekton" charset="0"/>
                <a:ea typeface="ＭＳ Ｐゴシック" charset="0"/>
              </a:defRPr>
            </a:lvl2pPr>
            <a:lvl3pPr marL="1143000" indent="-228600">
              <a:defRPr sz="2400" b="1">
                <a:solidFill>
                  <a:schemeClr val="tx1"/>
                </a:solidFill>
                <a:latin typeface="Tekton" charset="0"/>
                <a:ea typeface="ＭＳ Ｐゴシック" charset="0"/>
              </a:defRPr>
            </a:lvl3pPr>
            <a:lvl4pPr marL="1600200" indent="-228600">
              <a:defRPr sz="2400" b="1">
                <a:solidFill>
                  <a:schemeClr val="tx1"/>
                </a:solidFill>
                <a:latin typeface="Tekton" charset="0"/>
                <a:ea typeface="ＭＳ Ｐゴシック" charset="0"/>
              </a:defRPr>
            </a:lvl4pPr>
            <a:lvl5pPr marL="2057400" indent="-228600">
              <a:defRPr sz="2400" b="1">
                <a:solidFill>
                  <a:schemeClr val="tx1"/>
                </a:solidFill>
                <a:latin typeface="Tekton" charset="0"/>
                <a:ea typeface="ＭＳ Ｐゴシック" charset="0"/>
              </a:defRPr>
            </a:lvl5pPr>
            <a:lvl6pPr marL="2514600" indent="-228600" eaLnBrk="0" fontAlgn="base" hangingPunct="0">
              <a:spcBef>
                <a:spcPct val="0"/>
              </a:spcBef>
              <a:spcAft>
                <a:spcPct val="0"/>
              </a:spcAft>
              <a:defRPr sz="2400" b="1">
                <a:solidFill>
                  <a:schemeClr val="tx1"/>
                </a:solidFill>
                <a:latin typeface="Tekton" charset="0"/>
                <a:ea typeface="ＭＳ Ｐゴシック" charset="0"/>
              </a:defRPr>
            </a:lvl6pPr>
            <a:lvl7pPr marL="2971800" indent="-228600" eaLnBrk="0" fontAlgn="base" hangingPunct="0">
              <a:spcBef>
                <a:spcPct val="0"/>
              </a:spcBef>
              <a:spcAft>
                <a:spcPct val="0"/>
              </a:spcAft>
              <a:defRPr sz="2400" b="1">
                <a:solidFill>
                  <a:schemeClr val="tx1"/>
                </a:solidFill>
                <a:latin typeface="Tekton" charset="0"/>
                <a:ea typeface="ＭＳ Ｐゴシック" charset="0"/>
              </a:defRPr>
            </a:lvl7pPr>
            <a:lvl8pPr marL="3429000" indent="-228600" eaLnBrk="0" fontAlgn="base" hangingPunct="0">
              <a:spcBef>
                <a:spcPct val="0"/>
              </a:spcBef>
              <a:spcAft>
                <a:spcPct val="0"/>
              </a:spcAft>
              <a:defRPr sz="2400" b="1">
                <a:solidFill>
                  <a:schemeClr val="tx1"/>
                </a:solidFill>
                <a:latin typeface="Tekton" charset="0"/>
                <a:ea typeface="ＭＳ Ｐゴシック" charset="0"/>
              </a:defRPr>
            </a:lvl8pPr>
            <a:lvl9pPr marL="3886200" indent="-228600" eaLnBrk="0" fontAlgn="base" hangingPunct="0">
              <a:spcBef>
                <a:spcPct val="0"/>
              </a:spcBef>
              <a:spcAft>
                <a:spcPct val="0"/>
              </a:spcAft>
              <a:defRPr sz="2400" b="1">
                <a:solidFill>
                  <a:schemeClr val="tx1"/>
                </a:solidFill>
                <a:latin typeface="Tekton" charset="0"/>
                <a:ea typeface="ＭＳ Ｐゴシック" charset="0"/>
              </a:defRPr>
            </a:lvl9pPr>
          </a:lstStyle>
          <a:p>
            <a:fld id="{D35B44CE-8DAE-964C-B7F2-D3DDECB681D8}" type="slidenum">
              <a:rPr lang="en-US" sz="1400">
                <a:solidFill>
                  <a:srgbClr val="FFFFFF"/>
                </a:solidFill>
                <a:latin typeface="Arial Narrow" charset="0"/>
                <a:cs typeface="Tahoma" charset="0"/>
              </a:rPr>
              <a:pPr/>
              <a:t>1</a:t>
            </a:fld>
            <a:endParaRPr lang="en-US" sz="1400">
              <a:solidFill>
                <a:srgbClr val="FFFFFF"/>
              </a:solidFill>
              <a:latin typeface="Arial Narrow" charset="0"/>
              <a:cs typeface="Tahoma" charset="0"/>
            </a:endParaRP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pPr>
              <a:defRPr/>
            </a:pPr>
            <a:r>
              <a:rPr lang="en-US" dirty="0">
                <a:latin typeface="Tahoma" charset="0"/>
                <a:ea typeface="Tahoma"/>
              </a:rPr>
              <a:t>Performance Traps</a:t>
            </a:r>
          </a:p>
        </p:txBody>
      </p:sp>
      <p:sp>
        <p:nvSpPr>
          <p:cNvPr id="18435" name="Rectangle 3"/>
          <p:cNvSpPr>
            <a:spLocks noGrp="1" noChangeArrowheads="1"/>
          </p:cNvSpPr>
          <p:nvPr>
            <p:ph idx="1"/>
          </p:nvPr>
        </p:nvSpPr>
        <p:spPr>
          <a:xfrm>
            <a:off x="149192" y="784225"/>
            <a:ext cx="8839200" cy="5692775"/>
          </a:xfrm>
        </p:spPr>
        <p:txBody>
          <a:bodyPr/>
          <a:lstStyle/>
          <a:p>
            <a:pPr>
              <a:defRPr/>
            </a:pPr>
            <a:r>
              <a:rPr lang="en-US" sz="2400" dirty="0">
                <a:latin typeface="Tahoma" charset="0"/>
                <a:ea typeface="Tahoma"/>
              </a:rPr>
              <a:t>Performance is determined by the execution time of a program that you care about.</a:t>
            </a:r>
          </a:p>
          <a:p>
            <a:pPr>
              <a:defRPr/>
            </a:pPr>
            <a:endParaRPr lang="en-US" sz="2400" dirty="0">
              <a:latin typeface="Tahoma" charset="0"/>
              <a:ea typeface="Tahoma"/>
            </a:endParaRPr>
          </a:p>
          <a:p>
            <a:pPr>
              <a:defRPr/>
            </a:pPr>
            <a:r>
              <a:rPr lang="en-US" sz="2400" dirty="0">
                <a:latin typeface="Tahoma" charset="0"/>
                <a:ea typeface="Tahoma"/>
              </a:rPr>
              <a:t>Do any of the other variables equal performance?</a:t>
            </a:r>
          </a:p>
          <a:p>
            <a:pPr lvl="1">
              <a:defRPr/>
            </a:pPr>
            <a:r>
              <a:rPr lang="en-US" sz="2000" dirty="0">
                <a:latin typeface="Tahoma" charset="0"/>
              </a:rPr>
              <a:t># of cycles to execute program?</a:t>
            </a:r>
          </a:p>
          <a:p>
            <a:pPr lvl="1">
              <a:defRPr/>
            </a:pPr>
            <a:r>
              <a:rPr lang="en-US" sz="2000" dirty="0">
                <a:latin typeface="Tahoma" charset="0"/>
              </a:rPr>
              <a:t># of instructions in program?</a:t>
            </a:r>
          </a:p>
          <a:p>
            <a:pPr lvl="1">
              <a:defRPr/>
            </a:pPr>
            <a:r>
              <a:rPr lang="en-US" sz="2000" dirty="0">
                <a:latin typeface="Tahoma" charset="0"/>
              </a:rPr>
              <a:t># of cycles per second?</a:t>
            </a:r>
          </a:p>
          <a:p>
            <a:pPr lvl="1">
              <a:defRPr/>
            </a:pPr>
            <a:r>
              <a:rPr lang="en-US" sz="2000" dirty="0">
                <a:latin typeface="Tahoma" charset="0"/>
              </a:rPr>
              <a:t>average # of cycles per instruction?</a:t>
            </a:r>
          </a:p>
          <a:p>
            <a:pPr lvl="1">
              <a:defRPr/>
            </a:pPr>
            <a:r>
              <a:rPr lang="en-US" sz="2000" dirty="0">
                <a:latin typeface="Tahoma" charset="0"/>
              </a:rPr>
              <a:t>average # of instructions per second?</a:t>
            </a:r>
          </a:p>
          <a:p>
            <a:pPr lvl="1">
              <a:defRPr/>
            </a:pPr>
            <a:endParaRPr lang="en-US" sz="2000" dirty="0">
              <a:latin typeface="Tahoma" charset="0"/>
            </a:endParaRPr>
          </a:p>
          <a:p>
            <a:pPr>
              <a:defRPr/>
            </a:pPr>
            <a:r>
              <a:rPr lang="en-US" sz="2400" dirty="0">
                <a:latin typeface="Tahoma" charset="0"/>
                <a:ea typeface="Tahoma"/>
              </a:rPr>
              <a:t>Common pitfall:</a:t>
            </a:r>
          </a:p>
          <a:p>
            <a:pPr lvl="1">
              <a:defRPr/>
            </a:pPr>
            <a:r>
              <a:rPr lang="en-US" sz="2000" dirty="0">
                <a:latin typeface="Tahoma" charset="0"/>
              </a:rPr>
              <a:t>Thinking that only one of the variables is indicative of performance when it really is not!</a:t>
            </a:r>
          </a:p>
        </p:txBody>
      </p:sp>
      <p:sp>
        <p:nvSpPr>
          <p:cNvPr id="50179" name="Slide Number Placeholder 1"/>
          <p:cNvSpPr>
            <a:spLocks noGrp="1"/>
          </p:cNvSpPr>
          <p:nvPr>
            <p:ph type="sldNum"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b="1">
                <a:solidFill>
                  <a:schemeClr val="tx1"/>
                </a:solidFill>
                <a:latin typeface="Tekton" charset="0"/>
                <a:ea typeface="ＭＳ Ｐゴシック" charset="0"/>
                <a:cs typeface="ＭＳ Ｐゴシック" charset="0"/>
              </a:defRPr>
            </a:lvl1pPr>
            <a:lvl2pPr marL="742950" indent="-285750">
              <a:defRPr sz="2400" b="1">
                <a:solidFill>
                  <a:schemeClr val="tx1"/>
                </a:solidFill>
                <a:latin typeface="Tekton" charset="0"/>
                <a:ea typeface="ＭＳ Ｐゴシック" charset="0"/>
              </a:defRPr>
            </a:lvl2pPr>
            <a:lvl3pPr marL="1143000" indent="-228600">
              <a:defRPr sz="2400" b="1">
                <a:solidFill>
                  <a:schemeClr val="tx1"/>
                </a:solidFill>
                <a:latin typeface="Tekton" charset="0"/>
                <a:ea typeface="ＭＳ Ｐゴシック" charset="0"/>
              </a:defRPr>
            </a:lvl3pPr>
            <a:lvl4pPr marL="1600200" indent="-228600">
              <a:defRPr sz="2400" b="1">
                <a:solidFill>
                  <a:schemeClr val="tx1"/>
                </a:solidFill>
                <a:latin typeface="Tekton" charset="0"/>
                <a:ea typeface="ＭＳ Ｐゴシック" charset="0"/>
              </a:defRPr>
            </a:lvl4pPr>
            <a:lvl5pPr marL="2057400" indent="-228600">
              <a:defRPr sz="2400" b="1">
                <a:solidFill>
                  <a:schemeClr val="tx1"/>
                </a:solidFill>
                <a:latin typeface="Tekton" charset="0"/>
                <a:ea typeface="ＭＳ Ｐゴシック" charset="0"/>
              </a:defRPr>
            </a:lvl5pPr>
            <a:lvl6pPr marL="2514600" indent="-228600" algn="r" eaLnBrk="0" fontAlgn="base" hangingPunct="0">
              <a:spcBef>
                <a:spcPct val="0"/>
              </a:spcBef>
              <a:spcAft>
                <a:spcPct val="0"/>
              </a:spcAft>
              <a:defRPr sz="2400" b="1">
                <a:solidFill>
                  <a:schemeClr val="tx1"/>
                </a:solidFill>
                <a:latin typeface="Tekton" charset="0"/>
                <a:ea typeface="ＭＳ Ｐゴシック" charset="0"/>
              </a:defRPr>
            </a:lvl6pPr>
            <a:lvl7pPr marL="2971800" indent="-228600" algn="r" eaLnBrk="0" fontAlgn="base" hangingPunct="0">
              <a:spcBef>
                <a:spcPct val="0"/>
              </a:spcBef>
              <a:spcAft>
                <a:spcPct val="0"/>
              </a:spcAft>
              <a:defRPr sz="2400" b="1">
                <a:solidFill>
                  <a:schemeClr val="tx1"/>
                </a:solidFill>
                <a:latin typeface="Tekton" charset="0"/>
                <a:ea typeface="ＭＳ Ｐゴシック" charset="0"/>
              </a:defRPr>
            </a:lvl7pPr>
            <a:lvl8pPr marL="3429000" indent="-228600" algn="r" eaLnBrk="0" fontAlgn="base" hangingPunct="0">
              <a:spcBef>
                <a:spcPct val="0"/>
              </a:spcBef>
              <a:spcAft>
                <a:spcPct val="0"/>
              </a:spcAft>
              <a:defRPr sz="2400" b="1">
                <a:solidFill>
                  <a:schemeClr val="tx1"/>
                </a:solidFill>
                <a:latin typeface="Tekton" charset="0"/>
                <a:ea typeface="ＭＳ Ｐゴシック" charset="0"/>
              </a:defRPr>
            </a:lvl8pPr>
            <a:lvl9pPr marL="3886200" indent="-228600" algn="r" eaLnBrk="0" fontAlgn="base" hangingPunct="0">
              <a:spcBef>
                <a:spcPct val="0"/>
              </a:spcBef>
              <a:spcAft>
                <a:spcPct val="0"/>
              </a:spcAft>
              <a:defRPr sz="2400" b="1">
                <a:solidFill>
                  <a:schemeClr val="tx1"/>
                </a:solidFill>
                <a:latin typeface="Tekton" charset="0"/>
                <a:ea typeface="ＭＳ Ｐゴシック" charset="0"/>
              </a:defRPr>
            </a:lvl9pPr>
          </a:lstStyle>
          <a:p>
            <a:fld id="{4E4DB265-9893-B54E-8D83-17568ABB3960}" type="slidenum">
              <a:rPr lang="en-US" sz="1400">
                <a:latin typeface="Arial Narrow" charset="0"/>
                <a:cs typeface="Tahoma" charset="0"/>
              </a:rPr>
              <a:pPr/>
              <a:t>10</a:t>
            </a:fld>
            <a:endParaRPr lang="en-US" sz="1400">
              <a:latin typeface="Arial Narrow" charset="0"/>
              <a:cs typeface="Tahoma" charset="0"/>
            </a:endParaRPr>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Rectangle 2"/>
          <p:cNvSpPr>
            <a:spLocks noChangeArrowheads="1"/>
          </p:cNvSpPr>
          <p:nvPr/>
        </p:nvSpPr>
        <p:spPr bwMode="auto">
          <a:xfrm>
            <a:off x="225425" y="312738"/>
            <a:ext cx="3670300" cy="4778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endParaRPr lang="en-US">
              <a:latin typeface="Tahoma" charset="0"/>
              <a:cs typeface="Tahoma" charset="0"/>
            </a:endParaRPr>
          </a:p>
        </p:txBody>
      </p:sp>
      <p:sp>
        <p:nvSpPr>
          <p:cNvPr id="6151" name="Rectangle 4"/>
          <p:cNvSpPr>
            <a:spLocks noGrp="1" noChangeArrowheads="1"/>
          </p:cNvSpPr>
          <p:nvPr>
            <p:ph type="title"/>
          </p:nvPr>
        </p:nvSpPr>
        <p:spPr/>
        <p:txBody>
          <a:bodyPr/>
          <a:lstStyle/>
          <a:p>
            <a:pPr>
              <a:defRPr/>
            </a:pPr>
            <a:r>
              <a:rPr lang="en-US" dirty="0">
                <a:latin typeface="Tahoma" charset="0"/>
                <a:ea typeface="Tahoma"/>
              </a:rPr>
              <a:t>CPI Example</a:t>
            </a:r>
          </a:p>
        </p:txBody>
      </p:sp>
      <p:sp>
        <p:nvSpPr>
          <p:cNvPr id="6150" name="Rectangle 3"/>
          <p:cNvSpPr>
            <a:spLocks noGrp="1" noChangeArrowheads="1"/>
          </p:cNvSpPr>
          <p:nvPr>
            <p:ph idx="1"/>
          </p:nvPr>
        </p:nvSpPr>
        <p:spPr/>
        <p:txBody>
          <a:bodyPr/>
          <a:lstStyle/>
          <a:p>
            <a:pPr marL="57150" indent="0">
              <a:buNone/>
              <a:defRPr/>
            </a:pPr>
            <a:r>
              <a:rPr lang="en-US" sz="2000" dirty="0">
                <a:latin typeface="Tahoma" charset="0"/>
                <a:ea typeface="Tahoma"/>
              </a:rPr>
              <a:t>Suppose we have two implementations of the same instruction set architecture (ISA) on two computers and we are running the same </a:t>
            </a:r>
            <a:r>
              <a:rPr lang="en-US" sz="2000" dirty="0">
                <a:latin typeface="Tahoma" charset="0"/>
              </a:rPr>
              <a:t>program:</a:t>
            </a:r>
          </a:p>
          <a:p>
            <a:pPr lvl="2">
              <a:defRPr/>
            </a:pPr>
            <a:r>
              <a:rPr lang="en-US" sz="1800" dirty="0">
                <a:latin typeface="Tahoma" charset="0"/>
              </a:rPr>
              <a:t>Computer A has a clock cycle time of 250 </a:t>
            </a:r>
            <a:r>
              <a:rPr lang="en-US" sz="1800" dirty="0" err="1">
                <a:latin typeface="Tahoma" charset="0"/>
              </a:rPr>
              <a:t>ps</a:t>
            </a:r>
            <a:r>
              <a:rPr lang="en-US" sz="1800" dirty="0">
                <a:latin typeface="Tahoma" charset="0"/>
              </a:rPr>
              <a:t> and a CPI of 2.0</a:t>
            </a:r>
          </a:p>
          <a:p>
            <a:pPr lvl="2">
              <a:defRPr/>
            </a:pPr>
            <a:r>
              <a:rPr lang="en-US" sz="1800" dirty="0">
                <a:latin typeface="Tahoma" charset="0"/>
              </a:rPr>
              <a:t>Computer B has a clock cycle time of 500 </a:t>
            </a:r>
            <a:r>
              <a:rPr lang="en-US" sz="1800" dirty="0" err="1">
                <a:latin typeface="Tahoma" charset="0"/>
              </a:rPr>
              <a:t>ps</a:t>
            </a:r>
            <a:r>
              <a:rPr lang="en-US" sz="1800" dirty="0">
                <a:latin typeface="Tahoma" charset="0"/>
              </a:rPr>
              <a:t> and a CPI of 1.2</a:t>
            </a:r>
            <a:endParaRPr lang="en-US" sz="2000" dirty="0">
              <a:latin typeface="Tahoma" charset="0"/>
              <a:ea typeface="Tahoma"/>
            </a:endParaRPr>
          </a:p>
          <a:p>
            <a:pPr marL="457200" indent="-457200">
              <a:buAutoNum type="arabicPeriod"/>
              <a:defRPr/>
            </a:pPr>
            <a:r>
              <a:rPr lang="en-US" sz="2000" dirty="0">
                <a:latin typeface="Tahoma" charset="0"/>
              </a:rPr>
              <a:t>Which quantity (e.g., clock rate, CPI) is the same for two implementations?</a:t>
            </a:r>
          </a:p>
          <a:p>
            <a:pPr marL="457200" indent="-457200">
              <a:buAutoNum type="arabicPeriod"/>
              <a:defRPr/>
            </a:pPr>
            <a:endParaRPr lang="en-US" sz="2000" dirty="0">
              <a:latin typeface="Tahoma" charset="0"/>
            </a:endParaRPr>
          </a:p>
          <a:p>
            <a:pPr marL="457200" indent="-457200">
              <a:buAutoNum type="arabicPeriod"/>
              <a:defRPr/>
            </a:pPr>
            <a:r>
              <a:rPr lang="en-US" sz="2000" dirty="0">
                <a:latin typeface="Tahoma" charset="0"/>
              </a:rPr>
              <a:t>What machine is faster for this program, and by how much?</a:t>
            </a:r>
            <a:br>
              <a:rPr lang="en-US" sz="2000" dirty="0">
                <a:latin typeface="Tahoma" charset="0"/>
              </a:rPr>
            </a:br>
            <a:br>
              <a:rPr lang="en-US" sz="1800" dirty="0">
                <a:latin typeface="Tahoma" charset="0"/>
              </a:rPr>
            </a:br>
            <a:br>
              <a:rPr lang="en-US" sz="1800" dirty="0">
                <a:latin typeface="Tahoma" charset="0"/>
              </a:rPr>
            </a:br>
            <a:br>
              <a:rPr lang="en-US" sz="1800" dirty="0">
                <a:latin typeface="Tahoma" charset="0"/>
              </a:rPr>
            </a:br>
            <a:endParaRPr lang="en-US" sz="1800" dirty="0">
              <a:latin typeface="Tahoma" charset="0"/>
            </a:endParaRPr>
          </a:p>
          <a:p>
            <a:pPr lvl="1">
              <a:defRPr/>
            </a:pPr>
            <a:endParaRPr lang="en-US" sz="1800" dirty="0">
              <a:latin typeface="Tahoma" charset="0"/>
            </a:endParaRPr>
          </a:p>
          <a:p>
            <a:pPr lvl="1">
              <a:defRPr/>
            </a:pPr>
            <a:endParaRPr lang="en-US" sz="1800" dirty="0">
              <a:latin typeface="Tahoma" charset="0"/>
            </a:endParaRPr>
          </a:p>
          <a:p>
            <a:pPr lvl="1">
              <a:defRPr/>
            </a:pPr>
            <a:endParaRPr lang="en-US" sz="1800" dirty="0">
              <a:latin typeface="Tahoma" charset="0"/>
            </a:endParaRPr>
          </a:p>
        </p:txBody>
      </p:sp>
      <p:sp>
        <p:nvSpPr>
          <p:cNvPr id="52232" name="Slide Number Placeholder 1"/>
          <p:cNvSpPr>
            <a:spLocks noGrp="1"/>
          </p:cNvSpPr>
          <p:nvPr>
            <p:ph type="sldNum"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b="1">
                <a:solidFill>
                  <a:schemeClr val="tx1"/>
                </a:solidFill>
                <a:latin typeface="Tekton" charset="0"/>
                <a:ea typeface="ＭＳ Ｐゴシック" charset="0"/>
                <a:cs typeface="ＭＳ Ｐゴシック" charset="0"/>
              </a:defRPr>
            </a:lvl1pPr>
            <a:lvl2pPr marL="742950" indent="-285750">
              <a:defRPr sz="2400" b="1">
                <a:solidFill>
                  <a:schemeClr val="tx1"/>
                </a:solidFill>
                <a:latin typeface="Tekton" charset="0"/>
                <a:ea typeface="ＭＳ Ｐゴシック" charset="0"/>
              </a:defRPr>
            </a:lvl2pPr>
            <a:lvl3pPr marL="1143000" indent="-228600">
              <a:defRPr sz="2400" b="1">
                <a:solidFill>
                  <a:schemeClr val="tx1"/>
                </a:solidFill>
                <a:latin typeface="Tekton" charset="0"/>
                <a:ea typeface="ＭＳ Ｐゴシック" charset="0"/>
              </a:defRPr>
            </a:lvl3pPr>
            <a:lvl4pPr marL="1600200" indent="-228600">
              <a:defRPr sz="2400" b="1">
                <a:solidFill>
                  <a:schemeClr val="tx1"/>
                </a:solidFill>
                <a:latin typeface="Tekton" charset="0"/>
                <a:ea typeface="ＭＳ Ｐゴシック" charset="0"/>
              </a:defRPr>
            </a:lvl4pPr>
            <a:lvl5pPr marL="2057400" indent="-228600">
              <a:defRPr sz="2400" b="1">
                <a:solidFill>
                  <a:schemeClr val="tx1"/>
                </a:solidFill>
                <a:latin typeface="Tekton" charset="0"/>
                <a:ea typeface="ＭＳ Ｐゴシック" charset="0"/>
              </a:defRPr>
            </a:lvl5pPr>
            <a:lvl6pPr marL="2514600" indent="-228600" algn="r" eaLnBrk="0" fontAlgn="base" hangingPunct="0">
              <a:spcBef>
                <a:spcPct val="0"/>
              </a:spcBef>
              <a:spcAft>
                <a:spcPct val="0"/>
              </a:spcAft>
              <a:defRPr sz="2400" b="1">
                <a:solidFill>
                  <a:schemeClr val="tx1"/>
                </a:solidFill>
                <a:latin typeface="Tekton" charset="0"/>
                <a:ea typeface="ＭＳ Ｐゴシック" charset="0"/>
              </a:defRPr>
            </a:lvl6pPr>
            <a:lvl7pPr marL="2971800" indent="-228600" algn="r" eaLnBrk="0" fontAlgn="base" hangingPunct="0">
              <a:spcBef>
                <a:spcPct val="0"/>
              </a:spcBef>
              <a:spcAft>
                <a:spcPct val="0"/>
              </a:spcAft>
              <a:defRPr sz="2400" b="1">
                <a:solidFill>
                  <a:schemeClr val="tx1"/>
                </a:solidFill>
                <a:latin typeface="Tekton" charset="0"/>
                <a:ea typeface="ＭＳ Ｐゴシック" charset="0"/>
              </a:defRPr>
            </a:lvl7pPr>
            <a:lvl8pPr marL="3429000" indent="-228600" algn="r" eaLnBrk="0" fontAlgn="base" hangingPunct="0">
              <a:spcBef>
                <a:spcPct val="0"/>
              </a:spcBef>
              <a:spcAft>
                <a:spcPct val="0"/>
              </a:spcAft>
              <a:defRPr sz="2400" b="1">
                <a:solidFill>
                  <a:schemeClr val="tx1"/>
                </a:solidFill>
                <a:latin typeface="Tekton" charset="0"/>
                <a:ea typeface="ＭＳ Ｐゴシック" charset="0"/>
              </a:defRPr>
            </a:lvl8pPr>
            <a:lvl9pPr marL="3886200" indent="-228600" algn="r" eaLnBrk="0" fontAlgn="base" hangingPunct="0">
              <a:spcBef>
                <a:spcPct val="0"/>
              </a:spcBef>
              <a:spcAft>
                <a:spcPct val="0"/>
              </a:spcAft>
              <a:defRPr sz="2400" b="1">
                <a:solidFill>
                  <a:schemeClr val="tx1"/>
                </a:solidFill>
                <a:latin typeface="Tekton" charset="0"/>
                <a:ea typeface="ＭＳ Ｐゴシック" charset="0"/>
              </a:defRPr>
            </a:lvl9pPr>
          </a:lstStyle>
          <a:p>
            <a:fld id="{FEB4E2E0-EF1A-724F-AFD9-5502529F99F6}" type="slidenum">
              <a:rPr lang="en-US" sz="1400">
                <a:latin typeface="Arial Narrow" charset="0"/>
                <a:cs typeface="Tahoma" charset="0"/>
              </a:rPr>
              <a:pPr/>
              <a:t>11</a:t>
            </a:fld>
            <a:endParaRPr lang="en-US" sz="1400">
              <a:latin typeface="Arial Narrow" charset="0"/>
              <a:cs typeface="Tahoma" charset="0"/>
            </a:endParaRPr>
          </a:p>
        </p:txBody>
      </p:sp>
      <p:graphicFrame>
        <p:nvGraphicFramePr>
          <p:cNvPr id="738309" name="Object 5"/>
          <p:cNvGraphicFramePr>
            <a:graphicFrameLocks noChangeAspect="1"/>
          </p:cNvGraphicFramePr>
          <p:nvPr>
            <p:extLst>
              <p:ext uri="{D42A27DB-BD31-4B8C-83A1-F6EECF244321}">
                <p14:modId xmlns:p14="http://schemas.microsoft.com/office/powerpoint/2010/main" val="1771577452"/>
              </p:ext>
            </p:extLst>
          </p:nvPr>
        </p:nvGraphicFramePr>
        <p:xfrm>
          <a:off x="1856692" y="4152900"/>
          <a:ext cx="4495800" cy="660400"/>
        </p:xfrm>
        <a:graphic>
          <a:graphicData uri="http://schemas.openxmlformats.org/presentationml/2006/ole">
            <mc:AlternateContent xmlns:mc="http://schemas.openxmlformats.org/markup-compatibility/2006">
              <mc:Choice xmlns:v="urn:schemas-microsoft-com:vml" Requires="v">
                <p:oleObj name="Equation" r:id="rId3" imgW="2933700" imgH="431800" progId="Equation.3">
                  <p:embed/>
                </p:oleObj>
              </mc:Choice>
              <mc:Fallback>
                <p:oleObj name="Equation" r:id="rId3" imgW="2933700" imgH="431800" progId="Equation.3">
                  <p:embed/>
                  <p:pic>
                    <p:nvPicPr>
                      <p:cNvPr id="738309"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56692" y="4152900"/>
                        <a:ext cx="4495800" cy="660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oleObj>
              </mc:Fallback>
            </mc:AlternateContent>
          </a:graphicData>
        </a:graphic>
      </p:graphicFrame>
      <p:graphicFrame>
        <p:nvGraphicFramePr>
          <p:cNvPr id="738311" name="Object 7"/>
          <p:cNvGraphicFramePr>
            <a:graphicFrameLocks noChangeAspect="1"/>
          </p:cNvGraphicFramePr>
          <p:nvPr>
            <p:extLst>
              <p:ext uri="{D42A27DB-BD31-4B8C-83A1-F6EECF244321}">
                <p14:modId xmlns:p14="http://schemas.microsoft.com/office/powerpoint/2010/main" val="4269292080"/>
              </p:ext>
            </p:extLst>
          </p:nvPr>
        </p:nvGraphicFramePr>
        <p:xfrm>
          <a:off x="1828117" y="5842000"/>
          <a:ext cx="3914775" cy="406400"/>
        </p:xfrm>
        <a:graphic>
          <a:graphicData uri="http://schemas.openxmlformats.org/presentationml/2006/ole">
            <mc:AlternateContent xmlns:mc="http://schemas.openxmlformats.org/markup-compatibility/2006">
              <mc:Choice xmlns:v="urn:schemas-microsoft-com:vml" Requires="v">
                <p:oleObj name="Equation" r:id="rId5" imgW="2374900" imgH="254000" progId="Equation.3">
                  <p:embed/>
                </p:oleObj>
              </mc:Choice>
              <mc:Fallback>
                <p:oleObj name="Equation" r:id="rId5" imgW="2374900" imgH="254000" progId="Equation.3">
                  <p:embed/>
                  <p:pic>
                    <p:nvPicPr>
                      <p:cNvPr id="738311" name="Object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28117" y="5842000"/>
                        <a:ext cx="3914775" cy="406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oleObj>
              </mc:Fallback>
            </mc:AlternateContent>
          </a:graphicData>
        </a:graphic>
      </p:graphicFrame>
      <p:graphicFrame>
        <p:nvGraphicFramePr>
          <p:cNvPr id="9" name="Object 5"/>
          <p:cNvGraphicFramePr>
            <a:graphicFrameLocks noChangeAspect="1"/>
          </p:cNvGraphicFramePr>
          <p:nvPr>
            <p:extLst>
              <p:ext uri="{D42A27DB-BD31-4B8C-83A1-F6EECF244321}">
                <p14:modId xmlns:p14="http://schemas.microsoft.com/office/powerpoint/2010/main" val="3929245716"/>
              </p:ext>
            </p:extLst>
          </p:nvPr>
        </p:nvGraphicFramePr>
        <p:xfrm>
          <a:off x="1829705" y="5030788"/>
          <a:ext cx="4522787" cy="666750"/>
        </p:xfrm>
        <a:graphic>
          <a:graphicData uri="http://schemas.openxmlformats.org/presentationml/2006/ole">
            <mc:AlternateContent xmlns:mc="http://schemas.openxmlformats.org/markup-compatibility/2006">
              <mc:Choice xmlns:v="urn:schemas-microsoft-com:vml" Requires="v">
                <p:oleObj name="Equation" r:id="rId7" imgW="2921000" imgH="431800" progId="Equation.3">
                  <p:embed/>
                </p:oleObj>
              </mc:Choice>
              <mc:Fallback>
                <p:oleObj name="Equation" r:id="rId7" imgW="2921000" imgH="431800" progId="Equation.3">
                  <p:embed/>
                  <p:pic>
                    <p:nvPicPr>
                      <p:cNvPr id="9" name="Object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29705" y="5030788"/>
                        <a:ext cx="4522787" cy="6667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oleObj>
              </mc:Fallback>
            </mc:AlternateContent>
          </a:graphicData>
        </a:graphic>
      </p:graphicFrame>
      <p:sp>
        <p:nvSpPr>
          <p:cNvPr id="3" name="TextBox 2"/>
          <p:cNvSpPr txBox="1"/>
          <p:nvPr/>
        </p:nvSpPr>
        <p:spPr bwMode="auto">
          <a:xfrm>
            <a:off x="6400800" y="5811838"/>
            <a:ext cx="1912938" cy="3381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lgn="l">
              <a:defRPr/>
            </a:pPr>
            <a:r>
              <a:rPr lang="en-US" sz="1600" b="0" dirty="0">
                <a:latin typeface="+mn-lt"/>
              </a:rPr>
              <a:t>A is faster by 1.2 X</a:t>
            </a:r>
          </a:p>
        </p:txBody>
      </p:sp>
      <p:sp>
        <p:nvSpPr>
          <p:cNvPr id="2" name="TextBox 1">
            <a:extLst>
              <a:ext uri="{FF2B5EF4-FFF2-40B4-BE49-F238E27FC236}">
                <a16:creationId xmlns:a16="http://schemas.microsoft.com/office/drawing/2014/main" id="{4ACFE249-E02E-E94E-8359-7B71EABB18FF}"/>
              </a:ext>
            </a:extLst>
          </p:cNvPr>
          <p:cNvSpPr txBox="1"/>
          <p:nvPr/>
        </p:nvSpPr>
        <p:spPr>
          <a:xfrm>
            <a:off x="3048000" y="2967335"/>
            <a:ext cx="2406493" cy="461665"/>
          </a:xfrm>
          <a:prstGeom prst="rect">
            <a:avLst/>
          </a:prstGeom>
          <a:noFill/>
        </p:spPr>
        <p:txBody>
          <a:bodyPr wrap="none" rtlCol="0">
            <a:spAutoFit/>
          </a:bodyPr>
          <a:lstStyle/>
          <a:p>
            <a:r>
              <a:rPr lang="en-US" dirty="0">
                <a:solidFill>
                  <a:srgbClr val="C00000"/>
                </a:solidFill>
              </a:rPr>
              <a:t>Instruction Count</a:t>
            </a:r>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738309"/>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9"/>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499"/>
                                          </p:stCondLst>
                                        </p:cTn>
                                        <p:tgtEl>
                                          <p:spTgt spid="738311"/>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dissolve">
                                      <p:cBhvr>
                                        <p:cTn id="2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9490" name="Rectangle 2"/>
          <p:cNvSpPr>
            <a:spLocks noGrp="1" noChangeArrowheads="1"/>
          </p:cNvSpPr>
          <p:nvPr>
            <p:ph type="title"/>
          </p:nvPr>
        </p:nvSpPr>
        <p:spPr/>
        <p:txBody>
          <a:bodyPr/>
          <a:lstStyle/>
          <a:p>
            <a:pPr>
              <a:defRPr/>
            </a:pPr>
            <a:r>
              <a:rPr lang="en-US"/>
              <a:t>CPI in More Detail</a:t>
            </a:r>
            <a:endParaRPr lang="en-AU"/>
          </a:p>
        </p:txBody>
      </p:sp>
      <p:sp>
        <p:nvSpPr>
          <p:cNvPr id="319491" name="Rectangle 3"/>
          <p:cNvSpPr>
            <a:spLocks noGrp="1" noChangeArrowheads="1"/>
          </p:cNvSpPr>
          <p:nvPr>
            <p:ph idx="1"/>
          </p:nvPr>
        </p:nvSpPr>
        <p:spPr/>
        <p:txBody>
          <a:bodyPr/>
          <a:lstStyle/>
          <a:p>
            <a:pPr marL="0" indent="0">
              <a:buNone/>
              <a:defRPr/>
            </a:pPr>
            <a:r>
              <a:rPr lang="en-US" sz="2400" dirty="0"/>
              <a:t>If different instruction classes take different numbers of cycles</a:t>
            </a:r>
          </a:p>
          <a:p>
            <a:pPr>
              <a:defRPr/>
            </a:pPr>
            <a:endParaRPr lang="en-US" sz="2400" dirty="0"/>
          </a:p>
          <a:p>
            <a:pPr>
              <a:defRPr/>
            </a:pPr>
            <a:endParaRPr lang="en-US" sz="2400" dirty="0"/>
          </a:p>
          <a:p>
            <a:pPr>
              <a:defRPr/>
            </a:pPr>
            <a:endParaRPr lang="en-US" sz="2400" dirty="0"/>
          </a:p>
          <a:p>
            <a:pPr>
              <a:defRPr/>
            </a:pPr>
            <a:endParaRPr lang="en-US" sz="2400" dirty="0"/>
          </a:p>
          <a:p>
            <a:pPr marL="57150" indent="0">
              <a:buNone/>
              <a:defRPr/>
            </a:pPr>
            <a:r>
              <a:rPr lang="en-US" sz="2500" dirty="0"/>
              <a:t>Weighted average CPI:</a:t>
            </a:r>
            <a:endParaRPr lang="en-AU" sz="2500" dirty="0"/>
          </a:p>
          <a:p>
            <a:pPr>
              <a:defRPr/>
            </a:pPr>
            <a:endParaRPr lang="en-AU" sz="2400" dirty="0"/>
          </a:p>
        </p:txBody>
      </p:sp>
      <p:sp>
        <p:nvSpPr>
          <p:cNvPr id="54279" name="Slide Number Placeholder 1"/>
          <p:cNvSpPr>
            <a:spLocks noGrp="1"/>
          </p:cNvSpPr>
          <p:nvPr>
            <p:ph type="sldNum"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b="1">
                <a:solidFill>
                  <a:schemeClr val="tx1"/>
                </a:solidFill>
                <a:latin typeface="Tekton" charset="0"/>
                <a:ea typeface="ＭＳ Ｐゴシック" charset="0"/>
                <a:cs typeface="ＭＳ Ｐゴシック" charset="0"/>
              </a:defRPr>
            </a:lvl1pPr>
            <a:lvl2pPr marL="742950" indent="-285750">
              <a:defRPr sz="2400" b="1">
                <a:solidFill>
                  <a:schemeClr val="tx1"/>
                </a:solidFill>
                <a:latin typeface="Tekton" charset="0"/>
                <a:ea typeface="ＭＳ Ｐゴシック" charset="0"/>
              </a:defRPr>
            </a:lvl2pPr>
            <a:lvl3pPr marL="1143000" indent="-228600">
              <a:defRPr sz="2400" b="1">
                <a:solidFill>
                  <a:schemeClr val="tx1"/>
                </a:solidFill>
                <a:latin typeface="Tekton" charset="0"/>
                <a:ea typeface="ＭＳ Ｐゴシック" charset="0"/>
              </a:defRPr>
            </a:lvl3pPr>
            <a:lvl4pPr marL="1600200" indent="-228600">
              <a:defRPr sz="2400" b="1">
                <a:solidFill>
                  <a:schemeClr val="tx1"/>
                </a:solidFill>
                <a:latin typeface="Tekton" charset="0"/>
                <a:ea typeface="ＭＳ Ｐゴシック" charset="0"/>
              </a:defRPr>
            </a:lvl4pPr>
            <a:lvl5pPr marL="2057400" indent="-228600">
              <a:defRPr sz="2400" b="1">
                <a:solidFill>
                  <a:schemeClr val="tx1"/>
                </a:solidFill>
                <a:latin typeface="Tekton" charset="0"/>
                <a:ea typeface="ＭＳ Ｐゴシック" charset="0"/>
              </a:defRPr>
            </a:lvl5pPr>
            <a:lvl6pPr marL="2514600" indent="-228600" algn="r" eaLnBrk="0" fontAlgn="base" hangingPunct="0">
              <a:spcBef>
                <a:spcPct val="0"/>
              </a:spcBef>
              <a:spcAft>
                <a:spcPct val="0"/>
              </a:spcAft>
              <a:defRPr sz="2400" b="1">
                <a:solidFill>
                  <a:schemeClr val="tx1"/>
                </a:solidFill>
                <a:latin typeface="Tekton" charset="0"/>
                <a:ea typeface="ＭＳ Ｐゴシック" charset="0"/>
              </a:defRPr>
            </a:lvl6pPr>
            <a:lvl7pPr marL="2971800" indent="-228600" algn="r" eaLnBrk="0" fontAlgn="base" hangingPunct="0">
              <a:spcBef>
                <a:spcPct val="0"/>
              </a:spcBef>
              <a:spcAft>
                <a:spcPct val="0"/>
              </a:spcAft>
              <a:defRPr sz="2400" b="1">
                <a:solidFill>
                  <a:schemeClr val="tx1"/>
                </a:solidFill>
                <a:latin typeface="Tekton" charset="0"/>
                <a:ea typeface="ＭＳ Ｐゴシック" charset="0"/>
              </a:defRPr>
            </a:lvl7pPr>
            <a:lvl8pPr marL="3429000" indent="-228600" algn="r" eaLnBrk="0" fontAlgn="base" hangingPunct="0">
              <a:spcBef>
                <a:spcPct val="0"/>
              </a:spcBef>
              <a:spcAft>
                <a:spcPct val="0"/>
              </a:spcAft>
              <a:defRPr sz="2400" b="1">
                <a:solidFill>
                  <a:schemeClr val="tx1"/>
                </a:solidFill>
                <a:latin typeface="Tekton" charset="0"/>
                <a:ea typeface="ＭＳ Ｐゴシック" charset="0"/>
              </a:defRPr>
            </a:lvl8pPr>
            <a:lvl9pPr marL="3886200" indent="-228600" algn="r" eaLnBrk="0" fontAlgn="base" hangingPunct="0">
              <a:spcBef>
                <a:spcPct val="0"/>
              </a:spcBef>
              <a:spcAft>
                <a:spcPct val="0"/>
              </a:spcAft>
              <a:defRPr sz="2400" b="1">
                <a:solidFill>
                  <a:schemeClr val="tx1"/>
                </a:solidFill>
                <a:latin typeface="Tekton" charset="0"/>
                <a:ea typeface="ＭＳ Ｐゴシック" charset="0"/>
              </a:defRPr>
            </a:lvl9pPr>
          </a:lstStyle>
          <a:p>
            <a:fld id="{B800387F-35FA-3343-9EA1-6271C5A60496}" type="slidenum">
              <a:rPr lang="en-US" sz="1400">
                <a:latin typeface="Arial Narrow" charset="0"/>
                <a:cs typeface="Tahoma" charset="0"/>
              </a:rPr>
              <a:pPr/>
              <a:t>12</a:t>
            </a:fld>
            <a:endParaRPr lang="en-US" sz="1400">
              <a:latin typeface="Arial Narrow" charset="0"/>
              <a:cs typeface="Tahoma" charset="0"/>
            </a:endParaRPr>
          </a:p>
        </p:txBody>
      </p:sp>
      <p:graphicFrame>
        <p:nvGraphicFramePr>
          <p:cNvPr id="54275" name="Object 4"/>
          <p:cNvGraphicFramePr>
            <a:graphicFrameLocks noChangeAspect="1"/>
          </p:cNvGraphicFramePr>
          <p:nvPr/>
        </p:nvGraphicFramePr>
        <p:xfrm>
          <a:off x="1524000" y="1447800"/>
          <a:ext cx="6427788" cy="949325"/>
        </p:xfrm>
        <a:graphic>
          <a:graphicData uri="http://schemas.openxmlformats.org/presentationml/2006/ole">
            <mc:AlternateContent xmlns:mc="http://schemas.openxmlformats.org/markup-compatibility/2006">
              <mc:Choice xmlns:v="urn:schemas-microsoft-com:vml" Requires="v">
                <p:oleObj name="Equation" r:id="rId3" imgW="2921000" imgH="431800" progId="Equation.3">
                  <p:embed/>
                </p:oleObj>
              </mc:Choice>
              <mc:Fallback>
                <p:oleObj name="Equation" r:id="rId3" imgW="2921000" imgH="431800" progId="Equation.3">
                  <p:embed/>
                  <p:pic>
                    <p:nvPicPr>
                      <p:cNvPr id="54275"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0" y="1447800"/>
                        <a:ext cx="6427788" cy="949325"/>
                      </a:xfrm>
                      <a:prstGeom prst="rect">
                        <a:avLst/>
                      </a:prstGeom>
                      <a:noFill/>
                      <a:ln>
                        <a:noFill/>
                      </a:ln>
                      <a:effectLst/>
                      <a:extLs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pic>
                </p:oleObj>
              </mc:Fallback>
            </mc:AlternateContent>
          </a:graphicData>
        </a:graphic>
      </p:graphicFrame>
      <p:graphicFrame>
        <p:nvGraphicFramePr>
          <p:cNvPr id="54276" name="Object 6"/>
          <p:cNvGraphicFramePr>
            <a:graphicFrameLocks noChangeAspect="1"/>
          </p:cNvGraphicFramePr>
          <p:nvPr/>
        </p:nvGraphicFramePr>
        <p:xfrm>
          <a:off x="588963" y="4292600"/>
          <a:ext cx="8105775" cy="949325"/>
        </p:xfrm>
        <a:graphic>
          <a:graphicData uri="http://schemas.openxmlformats.org/presentationml/2006/ole">
            <mc:AlternateContent xmlns:mc="http://schemas.openxmlformats.org/markup-compatibility/2006">
              <mc:Choice xmlns:v="urn:schemas-microsoft-com:vml" Requires="v">
                <p:oleObj name="Equation" r:id="rId5" imgW="3683000" imgH="431800" progId="Equation.3">
                  <p:embed/>
                </p:oleObj>
              </mc:Choice>
              <mc:Fallback>
                <p:oleObj name="Equation" r:id="rId5" imgW="3683000" imgH="431800" progId="Equation.3">
                  <p:embed/>
                  <p:pic>
                    <p:nvPicPr>
                      <p:cNvPr id="54276"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8963" y="4292600"/>
                        <a:ext cx="8105775" cy="949325"/>
                      </a:xfrm>
                      <a:prstGeom prst="rect">
                        <a:avLst/>
                      </a:prstGeom>
                      <a:noFill/>
                      <a:ln>
                        <a:noFill/>
                      </a:ln>
                      <a:effectLst/>
                      <a:extLs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pic>
                </p:oleObj>
              </mc:Fallback>
            </mc:AlternateContent>
          </a:graphicData>
        </a:graphic>
      </p:graphicFrame>
      <p:sp>
        <p:nvSpPr>
          <p:cNvPr id="319495" name="AutoShape 7"/>
          <p:cNvSpPr>
            <a:spLocks/>
          </p:cNvSpPr>
          <p:nvPr/>
        </p:nvSpPr>
        <p:spPr bwMode="auto">
          <a:xfrm rot="5400000">
            <a:off x="6947694" y="4293394"/>
            <a:ext cx="215900" cy="2376488"/>
          </a:xfrm>
          <a:prstGeom prst="rightBrace">
            <a:avLst>
              <a:gd name="adj1" fmla="val 91728"/>
              <a:gd name="adj2" fmla="val 50000"/>
            </a:avLst>
          </a:prstGeom>
          <a:noFill/>
          <a:ln w="9525">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sp>
        <p:nvSpPr>
          <p:cNvPr id="54278" name="Text Box 8"/>
          <p:cNvSpPr txBox="1">
            <a:spLocks noChangeArrowheads="1"/>
          </p:cNvSpPr>
          <p:nvPr/>
        </p:nvSpPr>
        <p:spPr bwMode="auto">
          <a:xfrm>
            <a:off x="5572125" y="5649913"/>
            <a:ext cx="2930525" cy="461962"/>
          </a:xfrm>
          <a:prstGeom prst="rect">
            <a:avLst/>
          </a:prstGeom>
          <a:solidFill>
            <a:srgbClr val="C0C0C0"/>
          </a:solidFill>
          <a:ln w="9525">
            <a:solidFill>
              <a:schemeClr val="tx1"/>
            </a:solidFill>
            <a:miter lim="800000"/>
            <a:headEnd/>
            <a:tailEnd/>
          </a:ln>
        </p:spPr>
        <p:txBody>
          <a:bodyPr wrap="none">
            <a:spAutoFit/>
          </a:bodyPr>
          <a:lstStyle>
            <a:lvl1pPr>
              <a:defRPr sz="2400" b="1">
                <a:solidFill>
                  <a:schemeClr val="tx1"/>
                </a:solidFill>
                <a:latin typeface="Tekton" charset="0"/>
                <a:ea typeface="ＭＳ Ｐゴシック" charset="0"/>
                <a:cs typeface="ＭＳ Ｐゴシック" charset="0"/>
              </a:defRPr>
            </a:lvl1pPr>
            <a:lvl2pPr marL="742950" indent="-285750">
              <a:defRPr sz="2400" b="1">
                <a:solidFill>
                  <a:schemeClr val="tx1"/>
                </a:solidFill>
                <a:latin typeface="Tekton" charset="0"/>
                <a:ea typeface="ＭＳ Ｐゴシック" charset="0"/>
              </a:defRPr>
            </a:lvl2pPr>
            <a:lvl3pPr marL="1143000" indent="-228600">
              <a:defRPr sz="2400" b="1">
                <a:solidFill>
                  <a:schemeClr val="tx1"/>
                </a:solidFill>
                <a:latin typeface="Tekton" charset="0"/>
                <a:ea typeface="ＭＳ Ｐゴシック" charset="0"/>
              </a:defRPr>
            </a:lvl3pPr>
            <a:lvl4pPr marL="1600200" indent="-228600">
              <a:defRPr sz="2400" b="1">
                <a:solidFill>
                  <a:schemeClr val="tx1"/>
                </a:solidFill>
                <a:latin typeface="Tekton" charset="0"/>
                <a:ea typeface="ＭＳ Ｐゴシック" charset="0"/>
              </a:defRPr>
            </a:lvl4pPr>
            <a:lvl5pPr marL="2057400" indent="-228600">
              <a:defRPr sz="2400" b="1">
                <a:solidFill>
                  <a:schemeClr val="tx1"/>
                </a:solidFill>
                <a:latin typeface="Tekton" charset="0"/>
                <a:ea typeface="ＭＳ Ｐゴシック" charset="0"/>
              </a:defRPr>
            </a:lvl5pPr>
            <a:lvl6pPr marL="2514600" indent="-228600" algn="r" eaLnBrk="0" fontAlgn="base" hangingPunct="0">
              <a:spcBef>
                <a:spcPct val="0"/>
              </a:spcBef>
              <a:spcAft>
                <a:spcPct val="0"/>
              </a:spcAft>
              <a:defRPr sz="2400" b="1">
                <a:solidFill>
                  <a:schemeClr val="tx1"/>
                </a:solidFill>
                <a:latin typeface="Tekton" charset="0"/>
                <a:ea typeface="ＭＳ Ｐゴシック" charset="0"/>
              </a:defRPr>
            </a:lvl6pPr>
            <a:lvl7pPr marL="2971800" indent="-228600" algn="r" eaLnBrk="0" fontAlgn="base" hangingPunct="0">
              <a:spcBef>
                <a:spcPct val="0"/>
              </a:spcBef>
              <a:spcAft>
                <a:spcPct val="0"/>
              </a:spcAft>
              <a:defRPr sz="2400" b="1">
                <a:solidFill>
                  <a:schemeClr val="tx1"/>
                </a:solidFill>
                <a:latin typeface="Tekton" charset="0"/>
                <a:ea typeface="ＭＳ Ｐゴシック" charset="0"/>
              </a:defRPr>
            </a:lvl7pPr>
            <a:lvl8pPr marL="3429000" indent="-228600" algn="r" eaLnBrk="0" fontAlgn="base" hangingPunct="0">
              <a:spcBef>
                <a:spcPct val="0"/>
              </a:spcBef>
              <a:spcAft>
                <a:spcPct val="0"/>
              </a:spcAft>
              <a:defRPr sz="2400" b="1">
                <a:solidFill>
                  <a:schemeClr val="tx1"/>
                </a:solidFill>
                <a:latin typeface="Tekton" charset="0"/>
                <a:ea typeface="ＭＳ Ｐゴシック" charset="0"/>
              </a:defRPr>
            </a:lvl8pPr>
            <a:lvl9pPr marL="3886200" indent="-228600" algn="r" eaLnBrk="0" fontAlgn="base" hangingPunct="0">
              <a:spcBef>
                <a:spcPct val="0"/>
              </a:spcBef>
              <a:spcAft>
                <a:spcPct val="0"/>
              </a:spcAft>
              <a:defRPr sz="2400" b="1">
                <a:solidFill>
                  <a:schemeClr val="tx1"/>
                </a:solidFill>
                <a:latin typeface="Tekton" charset="0"/>
                <a:ea typeface="ＭＳ Ｐゴシック" charset="0"/>
              </a:defRPr>
            </a:lvl9pPr>
          </a:lstStyle>
          <a:p>
            <a:pPr algn="ctr"/>
            <a:r>
              <a:rPr lang="en-US"/>
              <a:t>Relative frequency</a:t>
            </a:r>
            <a:endParaRPr lang="en-AU"/>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2"/>
          <p:cNvSpPr>
            <a:spLocks noChangeArrowheads="1"/>
          </p:cNvSpPr>
          <p:nvPr/>
        </p:nvSpPr>
        <p:spPr bwMode="auto">
          <a:xfrm>
            <a:off x="225425" y="312738"/>
            <a:ext cx="2141538" cy="4778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endParaRPr lang="en-US">
              <a:latin typeface="Tahoma" charset="0"/>
              <a:cs typeface="Tahoma" charset="0"/>
            </a:endParaRPr>
          </a:p>
        </p:txBody>
      </p:sp>
      <p:sp>
        <p:nvSpPr>
          <p:cNvPr id="19460" name="Rectangle 4"/>
          <p:cNvSpPr>
            <a:spLocks noGrp="1" noChangeArrowheads="1"/>
          </p:cNvSpPr>
          <p:nvPr>
            <p:ph type="title"/>
          </p:nvPr>
        </p:nvSpPr>
        <p:spPr>
          <a:xfrm>
            <a:off x="0" y="0"/>
            <a:ext cx="9144000" cy="708025"/>
          </a:xfrm>
        </p:spPr>
        <p:txBody>
          <a:bodyPr/>
          <a:lstStyle/>
          <a:p>
            <a:pPr>
              <a:defRPr/>
            </a:pPr>
            <a:r>
              <a:rPr lang="en-US" dirty="0">
                <a:latin typeface="Tahoma" charset="0"/>
                <a:ea typeface="Tahoma"/>
              </a:rPr>
              <a:t>Example: Compiler</a:t>
            </a:r>
            <a:r>
              <a:rPr lang="ja-JP" altLang="en-US" dirty="0">
                <a:latin typeface="Tahoma" charset="0"/>
                <a:ea typeface="Tahoma"/>
              </a:rPr>
              <a:t>’</a:t>
            </a:r>
            <a:r>
              <a:rPr lang="en-US" dirty="0">
                <a:latin typeface="Tahoma" charset="0"/>
                <a:ea typeface="Tahoma"/>
              </a:rPr>
              <a:t>s Impact</a:t>
            </a:r>
          </a:p>
        </p:txBody>
      </p:sp>
      <p:sp>
        <p:nvSpPr>
          <p:cNvPr id="19459" name="Rectangle 3"/>
          <p:cNvSpPr>
            <a:spLocks noGrp="1" noChangeArrowheads="1"/>
          </p:cNvSpPr>
          <p:nvPr>
            <p:ph idx="1"/>
          </p:nvPr>
        </p:nvSpPr>
        <p:spPr/>
        <p:txBody>
          <a:bodyPr/>
          <a:lstStyle/>
          <a:p>
            <a:pPr marL="285750" indent="-285750">
              <a:buFont typeface="Arial" panose="020B0604020202020204" pitchFamily="34" charset="0"/>
              <a:buChar char="•"/>
              <a:defRPr/>
            </a:pPr>
            <a:r>
              <a:rPr lang="en-US" sz="1800" dirty="0">
                <a:latin typeface="Tahoma" charset="0"/>
                <a:cs typeface="Tahoma" charset="0"/>
              </a:rPr>
              <a:t>Two different compilers are being tested for a 500 MHz machine with three different classes of instructions:  Class A, Class B, and Class C, which require 1, 2, and 3 cycles (respectively).  </a:t>
            </a:r>
          </a:p>
          <a:p>
            <a:pPr marL="285750" indent="-285750">
              <a:buFont typeface="Arial" panose="020B0604020202020204" pitchFamily="34" charset="0"/>
              <a:buChar char="•"/>
              <a:defRPr/>
            </a:pPr>
            <a:r>
              <a:rPr lang="en-US" sz="1800" dirty="0">
                <a:latin typeface="Tahoma" charset="0"/>
                <a:cs typeface="Tahoma" charset="0"/>
              </a:rPr>
              <a:t>Both compilers are used to produce code for a large piece of software.</a:t>
            </a:r>
          </a:p>
          <a:p>
            <a:pPr marL="285750" indent="-285750">
              <a:buFont typeface="Arial" panose="020B0604020202020204" pitchFamily="34" charset="0"/>
              <a:buChar char="•"/>
              <a:defRPr/>
            </a:pPr>
            <a:r>
              <a:rPr lang="en-US" sz="1800" dirty="0">
                <a:latin typeface="Tahoma" charset="0"/>
                <a:cs typeface="Tahoma" charset="0"/>
              </a:rPr>
              <a:t>The first compiler's code uses 5 million Class A instructions, 1 million Class B instructions, and 2 million Class C instructions. </a:t>
            </a:r>
          </a:p>
          <a:p>
            <a:pPr marL="285750" indent="-285750">
              <a:buFont typeface="Arial" panose="020B0604020202020204" pitchFamily="34" charset="0"/>
              <a:buChar char="•"/>
              <a:defRPr/>
            </a:pPr>
            <a:r>
              <a:rPr lang="en-US" sz="1800" dirty="0">
                <a:latin typeface="Tahoma" charset="0"/>
                <a:cs typeface="Tahoma" charset="0"/>
              </a:rPr>
              <a:t>The second compiler's code uses 7 million Class A instructions, 1 million Class B instructions, and 1 million Class C instructions.</a:t>
            </a:r>
          </a:p>
          <a:p>
            <a:pPr marL="285750" indent="-285750">
              <a:buFont typeface="Arial" panose="020B0604020202020204" pitchFamily="34" charset="0"/>
              <a:buChar char="•"/>
              <a:defRPr/>
            </a:pPr>
            <a:r>
              <a:rPr lang="en-US" sz="1800" dirty="0">
                <a:latin typeface="Tahoma" charset="0"/>
                <a:cs typeface="Tahoma" charset="0"/>
              </a:rPr>
              <a:t>Which program uses fewer instructions?</a:t>
            </a:r>
          </a:p>
          <a:p>
            <a:pPr lvl="1">
              <a:defRPr/>
            </a:pPr>
            <a:r>
              <a:rPr lang="en-US" sz="1600" dirty="0">
                <a:solidFill>
                  <a:srgbClr val="0000FF"/>
                </a:solidFill>
                <a:latin typeface="Tahoma" charset="0"/>
                <a:ea typeface="Tahoma" charset="0"/>
              </a:rPr>
              <a:t>Instructions</a:t>
            </a:r>
            <a:r>
              <a:rPr lang="en-US" sz="1600" baseline="-25000" dirty="0">
                <a:solidFill>
                  <a:srgbClr val="0000FF"/>
                </a:solidFill>
                <a:latin typeface="Tahoma" charset="0"/>
                <a:ea typeface="Tahoma" charset="0"/>
              </a:rPr>
              <a:t>1</a:t>
            </a:r>
            <a:r>
              <a:rPr lang="en-US" sz="1600" dirty="0">
                <a:solidFill>
                  <a:srgbClr val="0000FF"/>
                </a:solidFill>
                <a:latin typeface="Tahoma" charset="0"/>
                <a:ea typeface="Tahoma" charset="0"/>
              </a:rPr>
              <a:t> = (5+1+2) x 10</a:t>
            </a:r>
            <a:r>
              <a:rPr lang="en-US" sz="1600" baseline="30000" dirty="0">
                <a:solidFill>
                  <a:srgbClr val="0000FF"/>
                </a:solidFill>
                <a:latin typeface="Tahoma" charset="0"/>
                <a:ea typeface="Tahoma" charset="0"/>
              </a:rPr>
              <a:t>6</a:t>
            </a:r>
            <a:r>
              <a:rPr lang="en-US" sz="1600" dirty="0">
                <a:solidFill>
                  <a:srgbClr val="0000FF"/>
                </a:solidFill>
                <a:latin typeface="Tahoma" charset="0"/>
                <a:ea typeface="Tahoma" charset="0"/>
              </a:rPr>
              <a:t> = 8 x 10</a:t>
            </a:r>
            <a:r>
              <a:rPr lang="en-US" sz="1600" baseline="30000" dirty="0">
                <a:solidFill>
                  <a:srgbClr val="0000FF"/>
                </a:solidFill>
                <a:latin typeface="Tahoma" charset="0"/>
                <a:ea typeface="Tahoma" charset="0"/>
              </a:rPr>
              <a:t>6</a:t>
            </a:r>
          </a:p>
          <a:p>
            <a:pPr lvl="1">
              <a:defRPr/>
            </a:pPr>
            <a:r>
              <a:rPr lang="en-US" sz="1600" dirty="0">
                <a:solidFill>
                  <a:srgbClr val="0000FF"/>
                </a:solidFill>
                <a:latin typeface="Tahoma" charset="0"/>
                <a:ea typeface="Tahoma" charset="0"/>
              </a:rPr>
              <a:t>Instructions</a:t>
            </a:r>
            <a:r>
              <a:rPr lang="en-US" sz="1600" baseline="-25000" dirty="0">
                <a:solidFill>
                  <a:srgbClr val="0000FF"/>
                </a:solidFill>
                <a:latin typeface="Tahoma" charset="0"/>
                <a:ea typeface="Tahoma" charset="0"/>
              </a:rPr>
              <a:t>2</a:t>
            </a:r>
            <a:r>
              <a:rPr lang="en-US" sz="1600" dirty="0">
                <a:solidFill>
                  <a:srgbClr val="0000FF"/>
                </a:solidFill>
                <a:latin typeface="Tahoma" charset="0"/>
                <a:ea typeface="Tahoma" charset="0"/>
              </a:rPr>
              <a:t> = (7+1+1) x 10</a:t>
            </a:r>
            <a:r>
              <a:rPr lang="en-US" sz="1600" baseline="30000" dirty="0">
                <a:solidFill>
                  <a:srgbClr val="0000FF"/>
                </a:solidFill>
                <a:latin typeface="Tahoma" charset="0"/>
                <a:ea typeface="Tahoma" charset="0"/>
              </a:rPr>
              <a:t>6</a:t>
            </a:r>
            <a:r>
              <a:rPr lang="en-US" sz="1600" dirty="0">
                <a:solidFill>
                  <a:srgbClr val="0000FF"/>
                </a:solidFill>
                <a:latin typeface="Tahoma" charset="0"/>
                <a:ea typeface="Tahoma" charset="0"/>
              </a:rPr>
              <a:t> = 9 x 10</a:t>
            </a:r>
            <a:r>
              <a:rPr lang="en-US" sz="1600" baseline="30000" dirty="0">
                <a:solidFill>
                  <a:srgbClr val="0000FF"/>
                </a:solidFill>
                <a:latin typeface="Tahoma" charset="0"/>
                <a:ea typeface="Tahoma" charset="0"/>
              </a:rPr>
              <a:t>6</a:t>
            </a:r>
            <a:endParaRPr lang="en-US" sz="2000" dirty="0">
              <a:solidFill>
                <a:srgbClr val="0000FF"/>
              </a:solidFill>
              <a:latin typeface="Tahoma" charset="0"/>
              <a:ea typeface="Tahoma" charset="0"/>
            </a:endParaRPr>
          </a:p>
          <a:p>
            <a:pPr>
              <a:defRPr/>
            </a:pPr>
            <a:endParaRPr lang="en-US" sz="1800" dirty="0">
              <a:latin typeface="Tahoma" charset="0"/>
              <a:cs typeface="Tahoma" charset="0"/>
            </a:endParaRPr>
          </a:p>
          <a:p>
            <a:pPr>
              <a:defRPr/>
            </a:pPr>
            <a:r>
              <a:rPr lang="en-US" sz="1800" dirty="0">
                <a:latin typeface="Tahoma" charset="0"/>
                <a:cs typeface="Tahoma" charset="0"/>
              </a:rPr>
              <a:t>Which sequence uses fewer clock cycles?</a:t>
            </a:r>
          </a:p>
          <a:p>
            <a:pPr lvl="1">
              <a:defRPr/>
            </a:pPr>
            <a:r>
              <a:rPr lang="en-US" sz="1600" dirty="0">
                <a:solidFill>
                  <a:srgbClr val="0000FF"/>
                </a:solidFill>
                <a:latin typeface="Tahoma" charset="0"/>
                <a:ea typeface="Tahoma" charset="0"/>
              </a:rPr>
              <a:t>Cycles</a:t>
            </a:r>
            <a:r>
              <a:rPr lang="en-US" sz="1600" baseline="-25000" dirty="0">
                <a:solidFill>
                  <a:srgbClr val="0000FF"/>
                </a:solidFill>
                <a:latin typeface="Tahoma" charset="0"/>
                <a:ea typeface="Tahoma" charset="0"/>
              </a:rPr>
              <a:t>1</a:t>
            </a:r>
            <a:r>
              <a:rPr lang="en-US" sz="1600" dirty="0">
                <a:solidFill>
                  <a:srgbClr val="0000FF"/>
                </a:solidFill>
                <a:latin typeface="Tahoma" charset="0"/>
                <a:ea typeface="Tahoma" charset="0"/>
              </a:rPr>
              <a:t> = (5(1)+1(2)+2(3)) x 10</a:t>
            </a:r>
            <a:r>
              <a:rPr lang="en-US" sz="1600" baseline="30000" dirty="0">
                <a:solidFill>
                  <a:srgbClr val="0000FF"/>
                </a:solidFill>
                <a:latin typeface="Tahoma" charset="0"/>
                <a:ea typeface="Tahoma" charset="0"/>
              </a:rPr>
              <a:t>6</a:t>
            </a:r>
            <a:r>
              <a:rPr lang="en-US" sz="1600" dirty="0">
                <a:solidFill>
                  <a:srgbClr val="0000FF"/>
                </a:solidFill>
                <a:latin typeface="Tahoma" charset="0"/>
                <a:ea typeface="Tahoma" charset="0"/>
              </a:rPr>
              <a:t> = 13 x 10</a:t>
            </a:r>
            <a:r>
              <a:rPr lang="en-US" sz="1600" baseline="30000" dirty="0">
                <a:solidFill>
                  <a:srgbClr val="0000FF"/>
                </a:solidFill>
                <a:latin typeface="Tahoma" charset="0"/>
                <a:ea typeface="Tahoma" charset="0"/>
              </a:rPr>
              <a:t>6</a:t>
            </a:r>
          </a:p>
          <a:p>
            <a:pPr lvl="1">
              <a:defRPr/>
            </a:pPr>
            <a:r>
              <a:rPr lang="en-US" sz="1600" dirty="0">
                <a:solidFill>
                  <a:srgbClr val="0000FF"/>
                </a:solidFill>
                <a:latin typeface="Tahoma" charset="0"/>
                <a:ea typeface="Tahoma" charset="0"/>
              </a:rPr>
              <a:t>Cycles</a:t>
            </a:r>
            <a:r>
              <a:rPr lang="en-US" sz="1600" baseline="-25000" dirty="0">
                <a:solidFill>
                  <a:srgbClr val="0000FF"/>
                </a:solidFill>
                <a:latin typeface="Tahoma" charset="0"/>
                <a:ea typeface="Tahoma" charset="0"/>
              </a:rPr>
              <a:t>2</a:t>
            </a:r>
            <a:r>
              <a:rPr lang="en-US" sz="1600" dirty="0">
                <a:solidFill>
                  <a:srgbClr val="0000FF"/>
                </a:solidFill>
                <a:latin typeface="Tahoma" charset="0"/>
                <a:ea typeface="Tahoma" charset="0"/>
              </a:rPr>
              <a:t> = (7(1)+1(2)+1(3)) x 10</a:t>
            </a:r>
            <a:r>
              <a:rPr lang="en-US" sz="1600" baseline="30000" dirty="0">
                <a:solidFill>
                  <a:srgbClr val="0000FF"/>
                </a:solidFill>
                <a:latin typeface="Tahoma" charset="0"/>
                <a:ea typeface="Tahoma" charset="0"/>
              </a:rPr>
              <a:t>6</a:t>
            </a:r>
            <a:r>
              <a:rPr lang="en-US" sz="1600" dirty="0">
                <a:solidFill>
                  <a:srgbClr val="0000FF"/>
                </a:solidFill>
                <a:latin typeface="Tahoma" charset="0"/>
                <a:ea typeface="Tahoma" charset="0"/>
              </a:rPr>
              <a:t> = 12 x 10</a:t>
            </a:r>
            <a:r>
              <a:rPr lang="en-US" sz="1600" baseline="30000" dirty="0">
                <a:solidFill>
                  <a:srgbClr val="0000FF"/>
                </a:solidFill>
                <a:latin typeface="Tahoma" charset="0"/>
                <a:ea typeface="Tahoma" charset="0"/>
              </a:rPr>
              <a:t>6</a:t>
            </a:r>
          </a:p>
          <a:p>
            <a:pPr lvl="1">
              <a:defRPr/>
            </a:pPr>
            <a:endParaRPr lang="en-US" sz="1400" dirty="0">
              <a:latin typeface="Tahoma" charset="0"/>
              <a:ea typeface="Tahoma" charset="0"/>
            </a:endParaRPr>
          </a:p>
        </p:txBody>
      </p:sp>
      <p:sp>
        <p:nvSpPr>
          <p:cNvPr id="56328" name="Slide Number Placeholder 2"/>
          <p:cNvSpPr>
            <a:spLocks noGrp="1"/>
          </p:cNvSpPr>
          <p:nvPr>
            <p:ph type="sldNum"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b="1">
                <a:solidFill>
                  <a:schemeClr val="tx1"/>
                </a:solidFill>
                <a:latin typeface="Tekton" charset="0"/>
                <a:ea typeface="ＭＳ Ｐゴシック" charset="0"/>
                <a:cs typeface="ＭＳ Ｐゴシック" charset="0"/>
              </a:defRPr>
            </a:lvl1pPr>
            <a:lvl2pPr marL="742950" indent="-285750">
              <a:defRPr sz="2400" b="1">
                <a:solidFill>
                  <a:schemeClr val="tx1"/>
                </a:solidFill>
                <a:latin typeface="Tekton" charset="0"/>
                <a:ea typeface="ＭＳ Ｐゴシック" charset="0"/>
              </a:defRPr>
            </a:lvl2pPr>
            <a:lvl3pPr marL="1143000" indent="-228600">
              <a:defRPr sz="2400" b="1">
                <a:solidFill>
                  <a:schemeClr val="tx1"/>
                </a:solidFill>
                <a:latin typeface="Tekton" charset="0"/>
                <a:ea typeface="ＭＳ Ｐゴシック" charset="0"/>
              </a:defRPr>
            </a:lvl3pPr>
            <a:lvl4pPr marL="1600200" indent="-228600">
              <a:defRPr sz="2400" b="1">
                <a:solidFill>
                  <a:schemeClr val="tx1"/>
                </a:solidFill>
                <a:latin typeface="Tekton" charset="0"/>
                <a:ea typeface="ＭＳ Ｐゴシック" charset="0"/>
              </a:defRPr>
            </a:lvl4pPr>
            <a:lvl5pPr marL="2057400" indent="-228600">
              <a:defRPr sz="2400" b="1">
                <a:solidFill>
                  <a:schemeClr val="tx1"/>
                </a:solidFill>
                <a:latin typeface="Tekton" charset="0"/>
                <a:ea typeface="ＭＳ Ｐゴシック" charset="0"/>
              </a:defRPr>
            </a:lvl5pPr>
            <a:lvl6pPr marL="2514600" indent="-228600" algn="r" eaLnBrk="0" fontAlgn="base" hangingPunct="0">
              <a:spcBef>
                <a:spcPct val="0"/>
              </a:spcBef>
              <a:spcAft>
                <a:spcPct val="0"/>
              </a:spcAft>
              <a:defRPr sz="2400" b="1">
                <a:solidFill>
                  <a:schemeClr val="tx1"/>
                </a:solidFill>
                <a:latin typeface="Tekton" charset="0"/>
                <a:ea typeface="ＭＳ Ｐゴシック" charset="0"/>
              </a:defRPr>
            </a:lvl6pPr>
            <a:lvl7pPr marL="2971800" indent="-228600" algn="r" eaLnBrk="0" fontAlgn="base" hangingPunct="0">
              <a:spcBef>
                <a:spcPct val="0"/>
              </a:spcBef>
              <a:spcAft>
                <a:spcPct val="0"/>
              </a:spcAft>
              <a:defRPr sz="2400" b="1">
                <a:solidFill>
                  <a:schemeClr val="tx1"/>
                </a:solidFill>
                <a:latin typeface="Tekton" charset="0"/>
                <a:ea typeface="ＭＳ Ｐゴシック" charset="0"/>
              </a:defRPr>
            </a:lvl7pPr>
            <a:lvl8pPr marL="3429000" indent="-228600" algn="r" eaLnBrk="0" fontAlgn="base" hangingPunct="0">
              <a:spcBef>
                <a:spcPct val="0"/>
              </a:spcBef>
              <a:spcAft>
                <a:spcPct val="0"/>
              </a:spcAft>
              <a:defRPr sz="2400" b="1">
                <a:solidFill>
                  <a:schemeClr val="tx1"/>
                </a:solidFill>
                <a:latin typeface="Tekton" charset="0"/>
                <a:ea typeface="ＭＳ Ｐゴシック" charset="0"/>
              </a:defRPr>
            </a:lvl8pPr>
            <a:lvl9pPr marL="3886200" indent="-228600" algn="r" eaLnBrk="0" fontAlgn="base" hangingPunct="0">
              <a:spcBef>
                <a:spcPct val="0"/>
              </a:spcBef>
              <a:spcAft>
                <a:spcPct val="0"/>
              </a:spcAft>
              <a:defRPr sz="2400" b="1">
                <a:solidFill>
                  <a:schemeClr val="tx1"/>
                </a:solidFill>
                <a:latin typeface="Tekton" charset="0"/>
                <a:ea typeface="ＭＳ Ｐゴシック" charset="0"/>
              </a:defRPr>
            </a:lvl9pPr>
          </a:lstStyle>
          <a:p>
            <a:fld id="{B5C5BC42-8A74-D84E-8435-2A4F1A7CE26C}" type="slidenum">
              <a:rPr lang="en-US" sz="1400">
                <a:latin typeface="Arial Narrow" charset="0"/>
                <a:cs typeface="Tahoma" charset="0"/>
              </a:rPr>
              <a:pPr/>
              <a:t>13</a:t>
            </a:fld>
            <a:endParaRPr lang="en-US" sz="1400">
              <a:latin typeface="Arial Narrow" charset="0"/>
              <a:cs typeface="Tahoma" charset="0"/>
            </a:endParaRPr>
          </a:p>
        </p:txBody>
      </p:sp>
      <p:sp>
        <p:nvSpPr>
          <p:cNvPr id="2" name="TextBox 1"/>
          <p:cNvSpPr txBox="1"/>
          <p:nvPr/>
        </p:nvSpPr>
        <p:spPr bwMode="auto">
          <a:xfrm>
            <a:off x="5778500" y="4643438"/>
            <a:ext cx="1328738" cy="46196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lgn="l">
              <a:defRPr/>
            </a:pPr>
            <a:r>
              <a:rPr lang="en-US" b="0" dirty="0">
                <a:latin typeface="+mn-lt"/>
              </a:rPr>
              <a:t>CPI</a:t>
            </a:r>
            <a:r>
              <a:rPr lang="en-US" b="0" baseline="-25000" dirty="0">
                <a:latin typeface="+mn-lt"/>
              </a:rPr>
              <a:t>1</a:t>
            </a:r>
            <a:r>
              <a:rPr lang="en-US" b="0" dirty="0">
                <a:latin typeface="+mn-lt"/>
              </a:rPr>
              <a:t> = ?</a:t>
            </a:r>
          </a:p>
        </p:txBody>
      </p:sp>
      <p:sp>
        <p:nvSpPr>
          <p:cNvPr id="6" name="TextBox 5"/>
          <p:cNvSpPr txBox="1"/>
          <p:nvPr/>
        </p:nvSpPr>
        <p:spPr bwMode="auto">
          <a:xfrm>
            <a:off x="7086600" y="4648200"/>
            <a:ext cx="1987550" cy="4619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lgn="l">
              <a:defRPr/>
            </a:pPr>
            <a:r>
              <a:rPr lang="en-US" b="0" dirty="0">
                <a:latin typeface="+mn-lt"/>
              </a:rPr>
              <a:t>13/8 = 1.625</a:t>
            </a:r>
          </a:p>
        </p:txBody>
      </p:sp>
      <p:sp>
        <p:nvSpPr>
          <p:cNvPr id="7" name="TextBox 6"/>
          <p:cNvSpPr txBox="1"/>
          <p:nvPr/>
        </p:nvSpPr>
        <p:spPr bwMode="auto">
          <a:xfrm>
            <a:off x="5791200" y="5334000"/>
            <a:ext cx="1328738" cy="4619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lgn="l">
              <a:defRPr/>
            </a:pPr>
            <a:r>
              <a:rPr lang="en-US" b="0" dirty="0">
                <a:latin typeface="+mn-lt"/>
              </a:rPr>
              <a:t>CPI</a:t>
            </a:r>
            <a:r>
              <a:rPr lang="en-US" b="0" baseline="-25000" dirty="0">
                <a:latin typeface="+mn-lt"/>
              </a:rPr>
              <a:t>2</a:t>
            </a:r>
            <a:r>
              <a:rPr lang="en-US" b="0" dirty="0">
                <a:latin typeface="+mn-lt"/>
              </a:rPr>
              <a:t> = ?</a:t>
            </a:r>
          </a:p>
        </p:txBody>
      </p:sp>
      <p:sp>
        <p:nvSpPr>
          <p:cNvPr id="8" name="TextBox 7"/>
          <p:cNvSpPr txBox="1"/>
          <p:nvPr/>
        </p:nvSpPr>
        <p:spPr bwMode="auto">
          <a:xfrm>
            <a:off x="7099300" y="5338763"/>
            <a:ext cx="1819275" cy="46196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lgn="l">
              <a:defRPr/>
            </a:pPr>
            <a:r>
              <a:rPr lang="en-US" b="0" dirty="0">
                <a:latin typeface="+mn-lt"/>
              </a:rPr>
              <a:t>12/9 = 1.33</a:t>
            </a:r>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459">
                                            <p:txEl>
                                              <p:pRg st="5" end="5"/>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459">
                                            <p:txEl>
                                              <p:pRg st="6" end="6"/>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459">
                                            <p:txEl>
                                              <p:pRg st="8" end="8"/>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459">
                                            <p:txEl>
                                              <p:pRg st="9" end="9"/>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9459">
                                            <p:txEl>
                                              <p:pRg st="10" end="10"/>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dissolve">
                                      <p:cBhvr>
                                        <p:cTn id="27" dur="500"/>
                                        <p:tgtEl>
                                          <p:spTgt spid="2"/>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dissolve">
                                      <p:cBhvr>
                                        <p:cTn id="32" dur="500"/>
                                        <p:tgtEl>
                                          <p:spTgt spid="6"/>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dissolve">
                                      <p:cBhvr>
                                        <p:cTn id="37" dur="500"/>
                                        <p:tgtEl>
                                          <p:spTgt spid="7"/>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8"/>
                                        </p:tgtEl>
                                        <p:attrNameLst>
                                          <p:attrName>style.visibility</p:attrName>
                                        </p:attrNameLst>
                                      </p:cBhvr>
                                      <p:to>
                                        <p:strVal val="visible"/>
                                      </p:to>
                                    </p:set>
                                    <p:animEffect transition="in" filter="dissolve">
                                      <p:cBhvr>
                                        <p:cTn id="4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59" grpId="0" build="p"/>
      <p:bldP spid="2" grpId="0"/>
      <p:bldP spid="6" grpId="0"/>
      <p:bldP spid="7" grpId="0"/>
      <p:bldP spid="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1538" name="Rectangle 2"/>
          <p:cNvSpPr>
            <a:spLocks noGrp="1" noChangeArrowheads="1"/>
          </p:cNvSpPr>
          <p:nvPr>
            <p:ph type="title"/>
          </p:nvPr>
        </p:nvSpPr>
        <p:spPr/>
        <p:txBody>
          <a:bodyPr/>
          <a:lstStyle/>
          <a:p>
            <a:pPr>
              <a:defRPr/>
            </a:pPr>
            <a:r>
              <a:rPr lang="en-US"/>
              <a:t>CPI Example</a:t>
            </a:r>
            <a:endParaRPr lang="en-AU"/>
          </a:p>
        </p:txBody>
      </p:sp>
      <p:sp>
        <p:nvSpPr>
          <p:cNvPr id="321539" name="Rectangle 3"/>
          <p:cNvSpPr>
            <a:spLocks noGrp="1" noChangeArrowheads="1"/>
          </p:cNvSpPr>
          <p:nvPr>
            <p:ph idx="1"/>
          </p:nvPr>
        </p:nvSpPr>
        <p:spPr/>
        <p:txBody>
          <a:bodyPr/>
          <a:lstStyle/>
          <a:p>
            <a:pPr>
              <a:defRPr/>
            </a:pPr>
            <a:r>
              <a:rPr lang="en-US" dirty="0"/>
              <a:t>Alternative compiled code versions using instructions in classes A, B, C. Which version has a lower CPI?</a:t>
            </a:r>
            <a:endParaRPr lang="en-AU" dirty="0"/>
          </a:p>
        </p:txBody>
      </p:sp>
      <p:sp>
        <p:nvSpPr>
          <p:cNvPr id="5" name="Content Placeholder 4"/>
          <p:cNvSpPr>
            <a:spLocks noGrp="1"/>
          </p:cNvSpPr>
          <p:nvPr>
            <p:ph idx="11"/>
          </p:nvPr>
        </p:nvSpPr>
        <p:spPr>
          <a:xfrm>
            <a:off x="12405" y="3910013"/>
            <a:ext cx="4573588" cy="2971800"/>
          </a:xfrm>
        </p:spPr>
        <p:txBody>
          <a:bodyPr anchor="t"/>
          <a:lstStyle/>
          <a:p>
            <a:pPr marL="0" indent="0">
              <a:buNone/>
              <a:defRPr/>
            </a:pPr>
            <a:r>
              <a:rPr lang="en-US" dirty="0"/>
              <a:t>Version 1: IC = 5</a:t>
            </a:r>
          </a:p>
          <a:p>
            <a:pPr marL="457200" lvl="1" indent="0">
              <a:buNone/>
              <a:defRPr/>
            </a:pPr>
            <a:r>
              <a:rPr lang="en-US" dirty="0"/>
              <a:t>Clock Cycles</a:t>
            </a:r>
            <a:br>
              <a:rPr lang="en-US" dirty="0"/>
            </a:br>
            <a:r>
              <a:rPr lang="en-US" dirty="0"/>
              <a:t>= 2×1 + 1×2 + 2×3</a:t>
            </a:r>
            <a:br>
              <a:rPr lang="en-US" dirty="0"/>
            </a:br>
            <a:r>
              <a:rPr lang="en-US" dirty="0"/>
              <a:t>= 10</a:t>
            </a:r>
          </a:p>
          <a:p>
            <a:pPr marL="457200" lvl="1" indent="0">
              <a:buNone/>
              <a:defRPr/>
            </a:pPr>
            <a:r>
              <a:rPr lang="en-US" dirty="0"/>
              <a:t>Avg. CPI = 10/5 = 2.0</a:t>
            </a:r>
          </a:p>
        </p:txBody>
      </p:sp>
      <p:sp>
        <p:nvSpPr>
          <p:cNvPr id="58400" name="Slide Number Placeholder 17"/>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b="1">
                <a:solidFill>
                  <a:schemeClr val="tx1"/>
                </a:solidFill>
                <a:latin typeface="Tekton" charset="0"/>
                <a:ea typeface="ＭＳ Ｐゴシック" charset="0"/>
                <a:cs typeface="ＭＳ Ｐゴシック" charset="0"/>
              </a:defRPr>
            </a:lvl1pPr>
            <a:lvl2pPr marL="742950" indent="-285750">
              <a:defRPr sz="2400" b="1">
                <a:solidFill>
                  <a:schemeClr val="tx1"/>
                </a:solidFill>
                <a:latin typeface="Tekton" charset="0"/>
                <a:ea typeface="ＭＳ Ｐゴシック" charset="0"/>
              </a:defRPr>
            </a:lvl2pPr>
            <a:lvl3pPr marL="1143000" indent="-228600">
              <a:defRPr sz="2400" b="1">
                <a:solidFill>
                  <a:schemeClr val="tx1"/>
                </a:solidFill>
                <a:latin typeface="Tekton" charset="0"/>
                <a:ea typeface="ＭＳ Ｐゴシック" charset="0"/>
              </a:defRPr>
            </a:lvl3pPr>
            <a:lvl4pPr marL="1600200" indent="-228600">
              <a:defRPr sz="2400" b="1">
                <a:solidFill>
                  <a:schemeClr val="tx1"/>
                </a:solidFill>
                <a:latin typeface="Tekton" charset="0"/>
                <a:ea typeface="ＭＳ Ｐゴシック" charset="0"/>
              </a:defRPr>
            </a:lvl4pPr>
            <a:lvl5pPr marL="2057400" indent="-228600">
              <a:defRPr sz="2400" b="1">
                <a:solidFill>
                  <a:schemeClr val="tx1"/>
                </a:solidFill>
                <a:latin typeface="Tekton" charset="0"/>
                <a:ea typeface="ＭＳ Ｐゴシック" charset="0"/>
              </a:defRPr>
            </a:lvl5pPr>
            <a:lvl6pPr marL="2514600" indent="-228600" algn="r" eaLnBrk="0" fontAlgn="base" hangingPunct="0">
              <a:spcBef>
                <a:spcPct val="0"/>
              </a:spcBef>
              <a:spcAft>
                <a:spcPct val="0"/>
              </a:spcAft>
              <a:defRPr sz="2400" b="1">
                <a:solidFill>
                  <a:schemeClr val="tx1"/>
                </a:solidFill>
                <a:latin typeface="Tekton" charset="0"/>
                <a:ea typeface="ＭＳ Ｐゴシック" charset="0"/>
              </a:defRPr>
            </a:lvl6pPr>
            <a:lvl7pPr marL="2971800" indent="-228600" algn="r" eaLnBrk="0" fontAlgn="base" hangingPunct="0">
              <a:spcBef>
                <a:spcPct val="0"/>
              </a:spcBef>
              <a:spcAft>
                <a:spcPct val="0"/>
              </a:spcAft>
              <a:defRPr sz="2400" b="1">
                <a:solidFill>
                  <a:schemeClr val="tx1"/>
                </a:solidFill>
                <a:latin typeface="Tekton" charset="0"/>
                <a:ea typeface="ＭＳ Ｐゴシック" charset="0"/>
              </a:defRPr>
            </a:lvl7pPr>
            <a:lvl8pPr marL="3429000" indent="-228600" algn="r" eaLnBrk="0" fontAlgn="base" hangingPunct="0">
              <a:spcBef>
                <a:spcPct val="0"/>
              </a:spcBef>
              <a:spcAft>
                <a:spcPct val="0"/>
              </a:spcAft>
              <a:defRPr sz="2400" b="1">
                <a:solidFill>
                  <a:schemeClr val="tx1"/>
                </a:solidFill>
                <a:latin typeface="Tekton" charset="0"/>
                <a:ea typeface="ＭＳ Ｐゴシック" charset="0"/>
              </a:defRPr>
            </a:lvl8pPr>
            <a:lvl9pPr marL="3886200" indent="-228600" algn="r" eaLnBrk="0" fontAlgn="base" hangingPunct="0">
              <a:spcBef>
                <a:spcPct val="0"/>
              </a:spcBef>
              <a:spcAft>
                <a:spcPct val="0"/>
              </a:spcAft>
              <a:defRPr sz="2400" b="1">
                <a:solidFill>
                  <a:schemeClr val="tx1"/>
                </a:solidFill>
                <a:latin typeface="Tekton" charset="0"/>
                <a:ea typeface="ＭＳ Ｐゴシック" charset="0"/>
              </a:defRPr>
            </a:lvl9pPr>
          </a:lstStyle>
          <a:p>
            <a:fld id="{50690630-C6F8-714D-8525-6F85F4B3EC83}" type="slidenum">
              <a:rPr lang="en-US" sz="1400">
                <a:latin typeface="Arial Narrow" charset="0"/>
                <a:cs typeface="Tahoma" charset="0"/>
              </a:rPr>
              <a:pPr/>
              <a:t>14</a:t>
            </a:fld>
            <a:endParaRPr lang="en-US" sz="1400">
              <a:latin typeface="Arial Narrow" charset="0"/>
              <a:cs typeface="Tahoma" charset="0"/>
            </a:endParaRPr>
          </a:p>
        </p:txBody>
      </p:sp>
      <p:graphicFrame>
        <p:nvGraphicFramePr>
          <p:cNvPr id="321576" name="Group 40"/>
          <p:cNvGraphicFramePr>
            <a:graphicFrameLocks noGrp="1"/>
          </p:cNvGraphicFramePr>
          <p:nvPr/>
        </p:nvGraphicFramePr>
        <p:xfrm>
          <a:off x="1447800" y="1828800"/>
          <a:ext cx="6600825" cy="1592263"/>
        </p:xfrm>
        <a:graphic>
          <a:graphicData uri="http://schemas.openxmlformats.org/drawingml/2006/table">
            <a:tbl>
              <a:tblPr/>
              <a:tblGrid>
                <a:gridCol w="2520950">
                  <a:extLst>
                    <a:ext uri="{9D8B030D-6E8A-4147-A177-3AD203B41FA5}">
                      <a16:colId xmlns:a16="http://schemas.microsoft.com/office/drawing/2014/main" val="20000"/>
                    </a:ext>
                  </a:extLst>
                </a:gridCol>
                <a:gridCol w="1368425">
                  <a:extLst>
                    <a:ext uri="{9D8B030D-6E8A-4147-A177-3AD203B41FA5}">
                      <a16:colId xmlns:a16="http://schemas.microsoft.com/office/drawing/2014/main" val="20001"/>
                    </a:ext>
                  </a:extLst>
                </a:gridCol>
                <a:gridCol w="1368425">
                  <a:extLst>
                    <a:ext uri="{9D8B030D-6E8A-4147-A177-3AD203B41FA5}">
                      <a16:colId xmlns:a16="http://schemas.microsoft.com/office/drawing/2014/main" val="20002"/>
                    </a:ext>
                  </a:extLst>
                </a:gridCol>
                <a:gridCol w="1343025">
                  <a:extLst>
                    <a:ext uri="{9D8B030D-6E8A-4147-A177-3AD203B41FA5}">
                      <a16:colId xmlns:a16="http://schemas.microsoft.com/office/drawing/2014/main" val="20003"/>
                    </a:ext>
                  </a:extLst>
                </a:gridCol>
              </a:tblGrid>
              <a:tr h="396319">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0"/>
                        <a:buNone/>
                        <a:tabLst/>
                      </a:pPr>
                      <a:r>
                        <a:rPr kumimoji="0" lang="en-US" sz="2000" b="0" i="0" u="none" strike="noStrike" cap="none" normalizeH="0" baseline="0">
                          <a:ln>
                            <a:noFill/>
                          </a:ln>
                          <a:solidFill>
                            <a:schemeClr val="tx1"/>
                          </a:solidFill>
                          <a:effectLst/>
                          <a:latin typeface="Arial" charset="0"/>
                          <a:ea typeface="ＭＳ Ｐゴシック" charset="0"/>
                        </a:rPr>
                        <a:t>Class</a:t>
                      </a:r>
                      <a:endParaRPr kumimoji="0" lang="en-AU" sz="2000" b="0" i="0" u="none" strike="noStrike" cap="none" normalizeH="0" baseline="0">
                        <a:ln>
                          <a:noFill/>
                        </a:ln>
                        <a:solidFill>
                          <a:schemeClr val="tx1"/>
                        </a:solidFill>
                        <a:effectLst/>
                        <a:latin typeface="Arial" charset="0"/>
                        <a:ea typeface="ＭＳ Ｐゴシック" charset="0"/>
                      </a:endParaRPr>
                    </a:p>
                  </a:txBody>
                  <a:tcPr marT="45729" marB="4572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charset="0"/>
                        <a:buNone/>
                        <a:tabLst/>
                      </a:pPr>
                      <a:r>
                        <a:rPr kumimoji="0" lang="en-US" sz="2000" b="0" i="0" u="none" strike="noStrike" cap="none" normalizeH="0" baseline="0">
                          <a:ln>
                            <a:noFill/>
                          </a:ln>
                          <a:solidFill>
                            <a:schemeClr val="tx1"/>
                          </a:solidFill>
                          <a:effectLst/>
                          <a:latin typeface="Arial" charset="0"/>
                          <a:ea typeface="ＭＳ Ｐゴシック" charset="0"/>
                        </a:rPr>
                        <a:t>A</a:t>
                      </a:r>
                      <a:endParaRPr kumimoji="0" lang="en-AU" sz="2000" b="0" i="0" u="none" strike="noStrike" cap="none" normalizeH="0" baseline="0">
                        <a:ln>
                          <a:noFill/>
                        </a:ln>
                        <a:solidFill>
                          <a:schemeClr val="tx1"/>
                        </a:solidFill>
                        <a:effectLst/>
                        <a:latin typeface="Arial" charset="0"/>
                        <a:ea typeface="ＭＳ Ｐゴシック" charset="0"/>
                      </a:endParaRP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charset="0"/>
                        <a:buNone/>
                        <a:tabLst/>
                      </a:pPr>
                      <a:r>
                        <a:rPr kumimoji="0" lang="en-US" sz="2000" b="0" i="0" u="none" strike="noStrike" cap="none" normalizeH="0" baseline="0">
                          <a:ln>
                            <a:noFill/>
                          </a:ln>
                          <a:solidFill>
                            <a:schemeClr val="tx1"/>
                          </a:solidFill>
                          <a:effectLst/>
                          <a:latin typeface="Arial" charset="0"/>
                          <a:ea typeface="ＭＳ Ｐゴシック" charset="0"/>
                        </a:rPr>
                        <a:t>B</a:t>
                      </a:r>
                      <a:endParaRPr kumimoji="0" lang="en-AU" sz="2000" b="0" i="0" u="none" strike="noStrike" cap="none" normalizeH="0" baseline="0">
                        <a:ln>
                          <a:noFill/>
                        </a:ln>
                        <a:solidFill>
                          <a:schemeClr val="tx1"/>
                        </a:solidFill>
                        <a:effectLst/>
                        <a:latin typeface="Arial" charset="0"/>
                        <a:ea typeface="ＭＳ Ｐゴシック" charset="0"/>
                      </a:endParaRP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charset="0"/>
                        <a:buNone/>
                        <a:tabLst/>
                      </a:pPr>
                      <a:r>
                        <a:rPr kumimoji="0" lang="en-US" sz="2000" b="0" i="0" u="none" strike="noStrike" cap="none" normalizeH="0" baseline="0">
                          <a:ln>
                            <a:noFill/>
                          </a:ln>
                          <a:solidFill>
                            <a:schemeClr val="tx1"/>
                          </a:solidFill>
                          <a:effectLst/>
                          <a:latin typeface="Arial" charset="0"/>
                          <a:ea typeface="ＭＳ Ｐゴシック" charset="0"/>
                        </a:rPr>
                        <a:t>C</a:t>
                      </a:r>
                      <a:endParaRPr kumimoji="0" lang="en-AU" sz="2000" b="0" i="0" u="none" strike="noStrike" cap="none" normalizeH="0" baseline="0">
                        <a:ln>
                          <a:noFill/>
                        </a:ln>
                        <a:solidFill>
                          <a:schemeClr val="tx1"/>
                        </a:solidFill>
                        <a:effectLst/>
                        <a:latin typeface="Arial" charset="0"/>
                        <a:ea typeface="ＭＳ Ｐゴシック" charset="0"/>
                      </a:endParaRPr>
                    </a:p>
                  </a:txBody>
                  <a:tcPr marT="45729" marB="4572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96319">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0"/>
                        <a:buNone/>
                        <a:tabLst/>
                      </a:pPr>
                      <a:r>
                        <a:rPr kumimoji="0" lang="en-US" sz="2000" b="0" i="0" u="none" strike="noStrike" cap="none" normalizeH="0" baseline="0">
                          <a:ln>
                            <a:noFill/>
                          </a:ln>
                          <a:solidFill>
                            <a:schemeClr val="tx1"/>
                          </a:solidFill>
                          <a:effectLst/>
                          <a:latin typeface="Arial" charset="0"/>
                          <a:ea typeface="ＭＳ Ｐゴシック" charset="0"/>
                        </a:rPr>
                        <a:t>CPI for class</a:t>
                      </a:r>
                      <a:endParaRPr kumimoji="0" lang="en-AU" sz="2000" b="0" i="0" u="none" strike="noStrike" cap="none" normalizeH="0" baseline="0">
                        <a:ln>
                          <a:noFill/>
                        </a:ln>
                        <a:solidFill>
                          <a:schemeClr val="tx1"/>
                        </a:solidFill>
                        <a:effectLst/>
                        <a:latin typeface="Arial" charset="0"/>
                        <a:ea typeface="ＭＳ Ｐゴシック" charset="0"/>
                      </a:endParaRPr>
                    </a:p>
                  </a:txBody>
                  <a:tcPr marT="45729" marB="4572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charset="0"/>
                        <a:buNone/>
                        <a:tabLst/>
                      </a:pPr>
                      <a:r>
                        <a:rPr kumimoji="0" lang="en-US" sz="2000" b="0" i="0" u="none" strike="noStrike" cap="none" normalizeH="0" baseline="0">
                          <a:ln>
                            <a:noFill/>
                          </a:ln>
                          <a:solidFill>
                            <a:schemeClr val="tx1"/>
                          </a:solidFill>
                          <a:effectLst/>
                          <a:latin typeface="Arial" charset="0"/>
                          <a:ea typeface="ＭＳ Ｐゴシック" charset="0"/>
                        </a:rPr>
                        <a:t>1</a:t>
                      </a:r>
                      <a:endParaRPr kumimoji="0" lang="en-AU" sz="2000" b="0" i="0" u="none" strike="noStrike" cap="none" normalizeH="0" baseline="0">
                        <a:ln>
                          <a:noFill/>
                        </a:ln>
                        <a:solidFill>
                          <a:schemeClr val="tx1"/>
                        </a:solidFill>
                        <a:effectLst/>
                        <a:latin typeface="Arial" charset="0"/>
                        <a:ea typeface="ＭＳ Ｐゴシック" charset="0"/>
                      </a:endParaRP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charset="0"/>
                        <a:buNone/>
                        <a:tabLst/>
                      </a:pPr>
                      <a:r>
                        <a:rPr kumimoji="0" lang="en-US" sz="2000" b="0" i="0" u="none" strike="noStrike" cap="none" normalizeH="0" baseline="0">
                          <a:ln>
                            <a:noFill/>
                          </a:ln>
                          <a:solidFill>
                            <a:schemeClr val="tx1"/>
                          </a:solidFill>
                          <a:effectLst/>
                          <a:latin typeface="Arial" charset="0"/>
                          <a:ea typeface="ＭＳ Ｐゴシック" charset="0"/>
                        </a:rPr>
                        <a:t>2</a:t>
                      </a:r>
                      <a:endParaRPr kumimoji="0" lang="en-AU" sz="2000" b="0" i="0" u="none" strike="noStrike" cap="none" normalizeH="0" baseline="0">
                        <a:ln>
                          <a:noFill/>
                        </a:ln>
                        <a:solidFill>
                          <a:schemeClr val="tx1"/>
                        </a:solidFill>
                        <a:effectLst/>
                        <a:latin typeface="Arial" charset="0"/>
                        <a:ea typeface="ＭＳ Ｐゴシック" charset="0"/>
                      </a:endParaRP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charset="0"/>
                        <a:buNone/>
                        <a:tabLst/>
                      </a:pPr>
                      <a:r>
                        <a:rPr kumimoji="0" lang="en-US" sz="2000" b="0" i="0" u="none" strike="noStrike" cap="none" normalizeH="0" baseline="0">
                          <a:ln>
                            <a:noFill/>
                          </a:ln>
                          <a:solidFill>
                            <a:schemeClr val="tx1"/>
                          </a:solidFill>
                          <a:effectLst/>
                          <a:latin typeface="Arial" charset="0"/>
                          <a:ea typeface="ＭＳ Ｐゴシック" charset="0"/>
                        </a:rPr>
                        <a:t>3</a:t>
                      </a:r>
                      <a:endParaRPr kumimoji="0" lang="en-AU" sz="2000" b="0" i="0" u="none" strike="noStrike" cap="none" normalizeH="0" baseline="0">
                        <a:ln>
                          <a:noFill/>
                        </a:ln>
                        <a:solidFill>
                          <a:schemeClr val="tx1"/>
                        </a:solidFill>
                        <a:effectLst/>
                        <a:latin typeface="Arial" charset="0"/>
                        <a:ea typeface="ＭＳ Ｐゴシック" charset="0"/>
                      </a:endParaRPr>
                    </a:p>
                  </a:txBody>
                  <a:tcPr marT="45729" marB="4572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96319">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0"/>
                        <a:buNone/>
                        <a:tabLst/>
                      </a:pPr>
                      <a:r>
                        <a:rPr kumimoji="0" lang="en-US" sz="2000" b="0" i="0" u="none" strike="noStrike" cap="none" normalizeH="0" baseline="0" dirty="0">
                          <a:ln>
                            <a:noFill/>
                          </a:ln>
                          <a:solidFill>
                            <a:schemeClr val="tx1"/>
                          </a:solidFill>
                          <a:effectLst/>
                          <a:latin typeface="Arial" charset="0"/>
                          <a:ea typeface="ＭＳ Ｐゴシック" charset="0"/>
                        </a:rPr>
                        <a:t>IC for version 1</a:t>
                      </a:r>
                    </a:p>
                  </a:txBody>
                  <a:tcPr marT="45729" marB="4572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charset="0"/>
                        <a:buNone/>
                        <a:tabLst/>
                      </a:pPr>
                      <a:r>
                        <a:rPr kumimoji="0" lang="en-US" sz="2000" b="0" i="0" u="none" strike="noStrike" cap="none" normalizeH="0" baseline="0">
                          <a:ln>
                            <a:noFill/>
                          </a:ln>
                          <a:solidFill>
                            <a:schemeClr val="tx1"/>
                          </a:solidFill>
                          <a:effectLst/>
                          <a:latin typeface="Arial" charset="0"/>
                          <a:ea typeface="ＭＳ Ｐゴシック" charset="0"/>
                        </a:rPr>
                        <a:t>2</a:t>
                      </a:r>
                      <a:endParaRPr kumimoji="0" lang="en-AU" sz="2000" b="0" i="0" u="none" strike="noStrike" cap="none" normalizeH="0" baseline="0">
                        <a:ln>
                          <a:noFill/>
                        </a:ln>
                        <a:solidFill>
                          <a:schemeClr val="tx1"/>
                        </a:solidFill>
                        <a:effectLst/>
                        <a:latin typeface="Arial" charset="0"/>
                        <a:ea typeface="ＭＳ Ｐゴシック" charset="0"/>
                      </a:endParaRP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charset="0"/>
                        <a:buNone/>
                        <a:tabLst/>
                      </a:pPr>
                      <a:r>
                        <a:rPr kumimoji="0" lang="en-US" sz="2000" b="0" i="0" u="none" strike="noStrike" cap="none" normalizeH="0" baseline="0">
                          <a:ln>
                            <a:noFill/>
                          </a:ln>
                          <a:solidFill>
                            <a:schemeClr val="tx1"/>
                          </a:solidFill>
                          <a:effectLst/>
                          <a:latin typeface="Arial" charset="0"/>
                          <a:ea typeface="ＭＳ Ｐゴシック" charset="0"/>
                        </a:rPr>
                        <a:t>1</a:t>
                      </a:r>
                      <a:endParaRPr kumimoji="0" lang="en-AU" sz="2000" b="0" i="0" u="none" strike="noStrike" cap="none" normalizeH="0" baseline="0">
                        <a:ln>
                          <a:noFill/>
                        </a:ln>
                        <a:solidFill>
                          <a:schemeClr val="tx1"/>
                        </a:solidFill>
                        <a:effectLst/>
                        <a:latin typeface="Arial" charset="0"/>
                        <a:ea typeface="ＭＳ Ｐゴシック" charset="0"/>
                      </a:endParaRP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charset="0"/>
                        <a:buNone/>
                        <a:tabLst/>
                      </a:pPr>
                      <a:r>
                        <a:rPr kumimoji="0" lang="en-US" sz="2000" b="0" i="0" u="none" strike="noStrike" cap="none" normalizeH="0" baseline="0">
                          <a:ln>
                            <a:noFill/>
                          </a:ln>
                          <a:solidFill>
                            <a:schemeClr val="tx1"/>
                          </a:solidFill>
                          <a:effectLst/>
                          <a:latin typeface="Arial" charset="0"/>
                          <a:ea typeface="ＭＳ Ｐゴシック" charset="0"/>
                        </a:rPr>
                        <a:t>2</a:t>
                      </a:r>
                      <a:endParaRPr kumimoji="0" lang="en-AU" sz="2000" b="0" i="0" u="none" strike="noStrike" cap="none" normalizeH="0" baseline="0">
                        <a:ln>
                          <a:noFill/>
                        </a:ln>
                        <a:solidFill>
                          <a:schemeClr val="tx1"/>
                        </a:solidFill>
                        <a:effectLst/>
                        <a:latin typeface="Arial" charset="0"/>
                        <a:ea typeface="ＭＳ Ｐゴシック" charset="0"/>
                      </a:endParaRPr>
                    </a:p>
                  </a:txBody>
                  <a:tcPr marT="45729" marB="4572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03306">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0"/>
                        <a:buNone/>
                        <a:tabLst/>
                      </a:pPr>
                      <a:r>
                        <a:rPr kumimoji="0" lang="en-US" sz="2000" b="0" i="0" u="none" strike="noStrike" cap="none" normalizeH="0" baseline="0" dirty="0">
                          <a:ln>
                            <a:noFill/>
                          </a:ln>
                          <a:solidFill>
                            <a:schemeClr val="tx1"/>
                          </a:solidFill>
                          <a:effectLst/>
                          <a:latin typeface="Arial" charset="0"/>
                          <a:ea typeface="ＭＳ Ｐゴシック" charset="0"/>
                        </a:rPr>
                        <a:t>IC for version 2</a:t>
                      </a:r>
                      <a:endParaRPr kumimoji="0" lang="en-AU" sz="2000" b="0" i="0" u="none" strike="noStrike" cap="none" normalizeH="0" baseline="0" dirty="0">
                        <a:ln>
                          <a:noFill/>
                        </a:ln>
                        <a:solidFill>
                          <a:schemeClr val="tx1"/>
                        </a:solidFill>
                        <a:effectLst/>
                        <a:latin typeface="Arial" charset="0"/>
                        <a:ea typeface="ＭＳ Ｐゴシック" charset="0"/>
                      </a:endParaRPr>
                    </a:p>
                  </a:txBody>
                  <a:tcPr marT="45729" marB="4572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charset="0"/>
                        <a:buNone/>
                        <a:tabLst/>
                      </a:pPr>
                      <a:r>
                        <a:rPr kumimoji="0" lang="en-US" sz="2000" b="0" i="0" u="none" strike="noStrike" cap="none" normalizeH="0" baseline="0">
                          <a:ln>
                            <a:noFill/>
                          </a:ln>
                          <a:solidFill>
                            <a:schemeClr val="tx1"/>
                          </a:solidFill>
                          <a:effectLst/>
                          <a:latin typeface="Arial" charset="0"/>
                          <a:ea typeface="ＭＳ Ｐゴシック" charset="0"/>
                        </a:rPr>
                        <a:t>4</a:t>
                      </a:r>
                      <a:endParaRPr kumimoji="0" lang="en-AU" sz="2000" b="0" i="0" u="none" strike="noStrike" cap="none" normalizeH="0" baseline="0">
                        <a:ln>
                          <a:noFill/>
                        </a:ln>
                        <a:solidFill>
                          <a:schemeClr val="tx1"/>
                        </a:solidFill>
                        <a:effectLst/>
                        <a:latin typeface="Arial" charset="0"/>
                        <a:ea typeface="ＭＳ Ｐゴシック" charset="0"/>
                      </a:endParaRP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charset="0"/>
                        <a:buNone/>
                        <a:tabLst/>
                      </a:pPr>
                      <a:r>
                        <a:rPr kumimoji="0" lang="en-US" sz="2000" b="0" i="0" u="none" strike="noStrike" cap="none" normalizeH="0" baseline="0">
                          <a:ln>
                            <a:noFill/>
                          </a:ln>
                          <a:solidFill>
                            <a:schemeClr val="tx1"/>
                          </a:solidFill>
                          <a:effectLst/>
                          <a:latin typeface="Arial" charset="0"/>
                          <a:ea typeface="ＭＳ Ｐゴシック" charset="0"/>
                        </a:rPr>
                        <a:t>1</a:t>
                      </a:r>
                      <a:endParaRPr kumimoji="0" lang="en-AU" sz="2000" b="0" i="0" u="none" strike="noStrike" cap="none" normalizeH="0" baseline="0">
                        <a:ln>
                          <a:noFill/>
                        </a:ln>
                        <a:solidFill>
                          <a:schemeClr val="tx1"/>
                        </a:solidFill>
                        <a:effectLst/>
                        <a:latin typeface="Arial" charset="0"/>
                        <a:ea typeface="ＭＳ Ｐゴシック" charset="0"/>
                      </a:endParaRP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charset="0"/>
                        <a:buNone/>
                        <a:tabLst/>
                      </a:pPr>
                      <a:r>
                        <a:rPr kumimoji="0" lang="en-US" sz="2000" b="0" i="0" u="none" strike="noStrike" cap="none" normalizeH="0" baseline="0" dirty="0">
                          <a:ln>
                            <a:noFill/>
                          </a:ln>
                          <a:solidFill>
                            <a:schemeClr val="tx1"/>
                          </a:solidFill>
                          <a:effectLst/>
                          <a:latin typeface="Arial" charset="0"/>
                          <a:ea typeface="ＭＳ Ｐゴシック" charset="0"/>
                        </a:rPr>
                        <a:t>1</a:t>
                      </a:r>
                      <a:endParaRPr kumimoji="0" lang="en-AU" sz="2000" b="0" i="0" u="none" strike="noStrike" cap="none" normalizeH="0" baseline="0" dirty="0">
                        <a:ln>
                          <a:noFill/>
                        </a:ln>
                        <a:solidFill>
                          <a:schemeClr val="tx1"/>
                        </a:solidFill>
                        <a:effectLst/>
                        <a:latin typeface="Arial" charset="0"/>
                        <a:ea typeface="ＭＳ Ｐゴシック" charset="0"/>
                      </a:endParaRPr>
                    </a:p>
                  </a:txBody>
                  <a:tcPr marT="45729" marB="4572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
        <p:nvSpPr>
          <p:cNvPr id="17" name="Content Placeholder 4"/>
          <p:cNvSpPr txBox="1">
            <a:spLocks/>
          </p:cNvSpPr>
          <p:nvPr/>
        </p:nvSpPr>
        <p:spPr bwMode="auto">
          <a:xfrm>
            <a:off x="4305300" y="3921642"/>
            <a:ext cx="4572000" cy="2286000"/>
          </a:xfrm>
          <a:prstGeom prst="rect">
            <a:avLst/>
          </a:prstGeom>
          <a:noFill/>
          <a:ln w="9525">
            <a:noFill/>
            <a:miter lim="800000"/>
            <a:headEnd/>
            <a:tailEnd/>
          </a:ln>
        </p:spPr>
        <p:txBody>
          <a:bodyPr lIns="182863" tIns="137148" rIns="182863" bIns="137148" anchor="t"/>
          <a:lstStyle>
            <a:lvl1pPr marL="342900" indent="-342900" algn="l" rtl="0" eaLnBrk="0" fontAlgn="base" hangingPunct="0">
              <a:spcBef>
                <a:spcPct val="20000"/>
              </a:spcBef>
              <a:spcAft>
                <a:spcPct val="0"/>
              </a:spcAft>
              <a:buClr>
                <a:schemeClr val="accent1"/>
              </a:buClr>
              <a:buSzPct val="85000"/>
              <a:buFont typeface="Wingdings 2" charset="0"/>
              <a:buChar char="ã"/>
              <a:defRPr kumimoji="1" sz="2800">
                <a:solidFill>
                  <a:schemeClr val="accent1"/>
                </a:solidFill>
                <a:effectLst>
                  <a:outerShdw blurRad="38100" dist="38100" dir="2700000" algn="tl">
                    <a:srgbClr val="C0C0C0"/>
                  </a:outerShdw>
                </a:effectLst>
                <a:latin typeface="+mn-lt"/>
                <a:ea typeface="ＭＳ Ｐゴシック" charset="0"/>
                <a:cs typeface="Tahoma"/>
              </a:defRPr>
            </a:lvl1pPr>
            <a:lvl2pPr marL="742950" indent="-285750" algn="l" rtl="0" eaLnBrk="0" fontAlgn="base" hangingPunct="0">
              <a:spcBef>
                <a:spcPct val="20000"/>
              </a:spcBef>
              <a:spcAft>
                <a:spcPct val="0"/>
              </a:spcAft>
              <a:buClr>
                <a:schemeClr val="hlink"/>
              </a:buClr>
              <a:buSzPct val="85000"/>
              <a:buFont typeface="Wingdings" charset="0"/>
              <a:buChar char="l"/>
              <a:defRPr kumimoji="1" sz="2300">
                <a:solidFill>
                  <a:schemeClr val="hlink"/>
                </a:solidFill>
                <a:effectLst>
                  <a:outerShdw blurRad="38100" dist="38100" dir="2700000" algn="tl">
                    <a:srgbClr val="C0C0C0"/>
                  </a:outerShdw>
                </a:effectLst>
                <a:latin typeface="+mn-lt"/>
                <a:ea typeface="Tahoma"/>
                <a:cs typeface="Tahoma" charset="0"/>
              </a:defRPr>
            </a:lvl2pPr>
            <a:lvl3pPr marL="1143000" indent="-228600" algn="l" rtl="0" eaLnBrk="0" fontAlgn="base" hangingPunct="0">
              <a:spcBef>
                <a:spcPct val="20000"/>
              </a:spcBef>
              <a:spcAft>
                <a:spcPct val="0"/>
              </a:spcAft>
              <a:buClr>
                <a:schemeClr val="tx1"/>
              </a:buClr>
              <a:buFont typeface="Wingdings" charset="0"/>
              <a:buChar char="Ø"/>
              <a:defRPr kumimoji="1" sz="2000">
                <a:solidFill>
                  <a:schemeClr val="tx1"/>
                </a:solidFill>
                <a:effectLst>
                  <a:outerShdw blurRad="38100" dist="38100" dir="2700000" algn="tl">
                    <a:srgbClr val="C0C0C0"/>
                  </a:outerShdw>
                </a:effectLst>
                <a:latin typeface="+mn-lt"/>
                <a:ea typeface="Tahoma"/>
                <a:cs typeface="Tahoma" charset="0"/>
              </a:defRPr>
            </a:lvl3pPr>
            <a:lvl4pPr marL="1600200" indent="-228600" algn="l" rtl="0" eaLnBrk="0" fontAlgn="base" hangingPunct="0">
              <a:spcBef>
                <a:spcPct val="20000"/>
              </a:spcBef>
              <a:spcAft>
                <a:spcPct val="0"/>
              </a:spcAft>
              <a:buChar char="–"/>
              <a:defRPr kumimoji="1">
                <a:solidFill>
                  <a:schemeClr val="tx1"/>
                </a:solidFill>
                <a:effectLst>
                  <a:outerShdw blurRad="38100" dist="38100" dir="2700000" algn="tl">
                    <a:srgbClr val="C0C0C0"/>
                  </a:outerShdw>
                </a:effectLst>
                <a:latin typeface="+mn-lt"/>
                <a:ea typeface="Tahoma"/>
                <a:cs typeface="Tahoma" charset="0"/>
              </a:defRPr>
            </a:lvl4pPr>
            <a:lvl5pPr marL="2057400" indent="-228600" algn="l" rtl="0" eaLnBrk="0" fontAlgn="base" hangingPunct="0">
              <a:spcBef>
                <a:spcPct val="20000"/>
              </a:spcBef>
              <a:spcAft>
                <a:spcPct val="0"/>
              </a:spcAft>
              <a:buChar char="»"/>
              <a:defRPr kumimoji="1">
                <a:solidFill>
                  <a:schemeClr val="tx1"/>
                </a:solidFill>
                <a:effectLst>
                  <a:outerShdw blurRad="38100" dist="38100" dir="2700000" algn="tl">
                    <a:srgbClr val="C0C0C0"/>
                  </a:outerShdw>
                </a:effectLst>
                <a:latin typeface="+mn-lt"/>
                <a:ea typeface="Tahoma"/>
                <a:cs typeface="Tahoma" charset="0"/>
              </a:defRPr>
            </a:lvl5pPr>
            <a:lvl6pPr marL="2514600" indent="-228600" algn="l" rtl="0" eaLnBrk="1" fontAlgn="base" hangingPunct="1">
              <a:spcBef>
                <a:spcPct val="20000"/>
              </a:spcBef>
              <a:spcAft>
                <a:spcPct val="0"/>
              </a:spcAft>
              <a:buChar char="»"/>
              <a:defRPr kumimoji="1">
                <a:solidFill>
                  <a:schemeClr val="tx1"/>
                </a:solidFill>
                <a:effectLst>
                  <a:outerShdw blurRad="38100" dist="38100" dir="2700000" algn="tl">
                    <a:srgbClr val="C0C0C0"/>
                  </a:outerShdw>
                </a:effectLst>
                <a:latin typeface="+mn-lt"/>
              </a:defRPr>
            </a:lvl6pPr>
            <a:lvl7pPr marL="2971800" indent="-228600" algn="l" rtl="0" eaLnBrk="1" fontAlgn="base" hangingPunct="1">
              <a:spcBef>
                <a:spcPct val="20000"/>
              </a:spcBef>
              <a:spcAft>
                <a:spcPct val="0"/>
              </a:spcAft>
              <a:buChar char="»"/>
              <a:defRPr kumimoji="1">
                <a:solidFill>
                  <a:schemeClr val="tx1"/>
                </a:solidFill>
                <a:effectLst>
                  <a:outerShdw blurRad="38100" dist="38100" dir="2700000" algn="tl">
                    <a:srgbClr val="C0C0C0"/>
                  </a:outerShdw>
                </a:effectLst>
                <a:latin typeface="+mn-lt"/>
              </a:defRPr>
            </a:lvl7pPr>
            <a:lvl8pPr marL="3429000" indent="-228600" algn="l" rtl="0" eaLnBrk="1" fontAlgn="base" hangingPunct="1">
              <a:spcBef>
                <a:spcPct val="20000"/>
              </a:spcBef>
              <a:spcAft>
                <a:spcPct val="0"/>
              </a:spcAft>
              <a:buChar char="»"/>
              <a:defRPr kumimoji="1">
                <a:solidFill>
                  <a:schemeClr val="tx1"/>
                </a:solidFill>
                <a:effectLst>
                  <a:outerShdw blurRad="38100" dist="38100" dir="2700000" algn="tl">
                    <a:srgbClr val="C0C0C0"/>
                  </a:outerShdw>
                </a:effectLst>
                <a:latin typeface="+mn-lt"/>
              </a:defRPr>
            </a:lvl8pPr>
            <a:lvl9pPr marL="3886200" indent="-228600" algn="l" rtl="0" eaLnBrk="1" fontAlgn="base" hangingPunct="1">
              <a:spcBef>
                <a:spcPct val="20000"/>
              </a:spcBef>
              <a:spcAft>
                <a:spcPct val="0"/>
              </a:spcAft>
              <a:buChar char="»"/>
              <a:defRPr kumimoji="1">
                <a:solidFill>
                  <a:schemeClr val="tx1"/>
                </a:solidFill>
                <a:effectLst>
                  <a:outerShdw blurRad="38100" dist="38100" dir="2700000" algn="tl">
                    <a:srgbClr val="C0C0C0"/>
                  </a:outerShdw>
                </a:effectLst>
                <a:latin typeface="+mn-lt"/>
              </a:defRPr>
            </a:lvl9pPr>
          </a:lstStyle>
          <a:p>
            <a:pPr marL="0" indent="0">
              <a:buNone/>
              <a:defRPr/>
            </a:pPr>
            <a:r>
              <a:rPr lang="en-US" b="0" dirty="0">
                <a:effectLst/>
              </a:rPr>
              <a:t>Version 2: IC = 6</a:t>
            </a:r>
          </a:p>
          <a:p>
            <a:pPr marL="457200" lvl="1" indent="0">
              <a:buNone/>
              <a:defRPr/>
            </a:pPr>
            <a:r>
              <a:rPr lang="en-US" b="0" dirty="0">
                <a:effectLst/>
              </a:rPr>
              <a:t>Clock Cycles</a:t>
            </a:r>
            <a:br>
              <a:rPr lang="en-US" b="0" dirty="0">
                <a:effectLst/>
              </a:rPr>
            </a:br>
            <a:r>
              <a:rPr lang="en-US" b="0" dirty="0">
                <a:effectLst/>
              </a:rPr>
              <a:t>= 4×1 + 1×2 + 1×3</a:t>
            </a:r>
            <a:br>
              <a:rPr lang="en-US" b="0" dirty="0">
                <a:effectLst/>
              </a:rPr>
            </a:br>
            <a:r>
              <a:rPr lang="en-US" b="0" dirty="0">
                <a:effectLst/>
              </a:rPr>
              <a:t>= 9</a:t>
            </a:r>
          </a:p>
          <a:p>
            <a:pPr marL="457200" lvl="1" indent="0">
              <a:buNone/>
              <a:defRPr/>
            </a:pPr>
            <a:r>
              <a:rPr lang="en-US" b="0" dirty="0">
                <a:effectLst/>
              </a:rPr>
              <a:t>Avg. CPI = 9/6 = 1.5</a:t>
            </a: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1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5634" name="Rectangle 2"/>
          <p:cNvSpPr>
            <a:spLocks noGrp="1" noChangeArrowheads="1"/>
          </p:cNvSpPr>
          <p:nvPr>
            <p:ph type="title"/>
          </p:nvPr>
        </p:nvSpPr>
        <p:spPr/>
        <p:txBody>
          <a:bodyPr/>
          <a:lstStyle/>
          <a:p>
            <a:pPr>
              <a:defRPr/>
            </a:pPr>
            <a:r>
              <a:rPr lang="en-AU"/>
              <a:t>Performance Summary</a:t>
            </a:r>
          </a:p>
        </p:txBody>
      </p:sp>
      <p:sp>
        <p:nvSpPr>
          <p:cNvPr id="325635" name="Rectangle 3"/>
          <p:cNvSpPr>
            <a:spLocks noGrp="1" noChangeArrowheads="1"/>
          </p:cNvSpPr>
          <p:nvPr>
            <p:ph idx="1"/>
          </p:nvPr>
        </p:nvSpPr>
        <p:spPr>
          <a:xfrm>
            <a:off x="495300" y="3056860"/>
            <a:ext cx="8382000" cy="3039140"/>
          </a:xfrm>
        </p:spPr>
        <p:txBody>
          <a:bodyPr/>
          <a:lstStyle/>
          <a:p>
            <a:pPr>
              <a:defRPr/>
            </a:pPr>
            <a:r>
              <a:rPr lang="en-AU" dirty="0"/>
              <a:t>Performance depends on</a:t>
            </a:r>
          </a:p>
          <a:p>
            <a:pPr lvl="1">
              <a:defRPr/>
            </a:pPr>
            <a:r>
              <a:rPr lang="en-AU" dirty="0"/>
              <a:t>Algorithm: affects IC, possibly CPI</a:t>
            </a:r>
          </a:p>
          <a:p>
            <a:pPr lvl="1">
              <a:defRPr/>
            </a:pPr>
            <a:r>
              <a:rPr lang="en-AU" dirty="0"/>
              <a:t>Programming language: affects IC, CPI</a:t>
            </a:r>
          </a:p>
          <a:p>
            <a:pPr lvl="1">
              <a:defRPr/>
            </a:pPr>
            <a:r>
              <a:rPr lang="en-AU" dirty="0"/>
              <a:t>Compiler: affects IC, CPI</a:t>
            </a:r>
          </a:p>
          <a:p>
            <a:pPr lvl="1">
              <a:defRPr/>
            </a:pPr>
            <a:r>
              <a:rPr lang="en-AU" dirty="0"/>
              <a:t>Instruction set architecture: affects IC, CPI, Cycle Time</a:t>
            </a:r>
          </a:p>
        </p:txBody>
      </p:sp>
      <p:sp>
        <p:nvSpPr>
          <p:cNvPr id="60421" name="Slide Number Placeholder 1"/>
          <p:cNvSpPr>
            <a:spLocks noGrp="1"/>
          </p:cNvSpPr>
          <p:nvPr>
            <p:ph type="sldNum"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b="1">
                <a:solidFill>
                  <a:schemeClr val="tx1"/>
                </a:solidFill>
                <a:latin typeface="Tekton" charset="0"/>
                <a:ea typeface="ＭＳ Ｐゴシック" charset="0"/>
                <a:cs typeface="ＭＳ Ｐゴシック" charset="0"/>
              </a:defRPr>
            </a:lvl1pPr>
            <a:lvl2pPr marL="742950" indent="-285750">
              <a:defRPr sz="2400" b="1">
                <a:solidFill>
                  <a:schemeClr val="tx1"/>
                </a:solidFill>
                <a:latin typeface="Tekton" charset="0"/>
                <a:ea typeface="ＭＳ Ｐゴシック" charset="0"/>
              </a:defRPr>
            </a:lvl2pPr>
            <a:lvl3pPr marL="1143000" indent="-228600">
              <a:defRPr sz="2400" b="1">
                <a:solidFill>
                  <a:schemeClr val="tx1"/>
                </a:solidFill>
                <a:latin typeface="Tekton" charset="0"/>
                <a:ea typeface="ＭＳ Ｐゴシック" charset="0"/>
              </a:defRPr>
            </a:lvl3pPr>
            <a:lvl4pPr marL="1600200" indent="-228600">
              <a:defRPr sz="2400" b="1">
                <a:solidFill>
                  <a:schemeClr val="tx1"/>
                </a:solidFill>
                <a:latin typeface="Tekton" charset="0"/>
                <a:ea typeface="ＭＳ Ｐゴシック" charset="0"/>
              </a:defRPr>
            </a:lvl4pPr>
            <a:lvl5pPr marL="2057400" indent="-228600">
              <a:defRPr sz="2400" b="1">
                <a:solidFill>
                  <a:schemeClr val="tx1"/>
                </a:solidFill>
                <a:latin typeface="Tekton" charset="0"/>
                <a:ea typeface="ＭＳ Ｐゴシック" charset="0"/>
              </a:defRPr>
            </a:lvl5pPr>
            <a:lvl6pPr marL="2514600" indent="-228600" algn="r" eaLnBrk="0" fontAlgn="base" hangingPunct="0">
              <a:spcBef>
                <a:spcPct val="0"/>
              </a:spcBef>
              <a:spcAft>
                <a:spcPct val="0"/>
              </a:spcAft>
              <a:defRPr sz="2400" b="1">
                <a:solidFill>
                  <a:schemeClr val="tx1"/>
                </a:solidFill>
                <a:latin typeface="Tekton" charset="0"/>
                <a:ea typeface="ＭＳ Ｐゴシック" charset="0"/>
              </a:defRPr>
            </a:lvl6pPr>
            <a:lvl7pPr marL="2971800" indent="-228600" algn="r" eaLnBrk="0" fontAlgn="base" hangingPunct="0">
              <a:spcBef>
                <a:spcPct val="0"/>
              </a:spcBef>
              <a:spcAft>
                <a:spcPct val="0"/>
              </a:spcAft>
              <a:defRPr sz="2400" b="1">
                <a:solidFill>
                  <a:schemeClr val="tx1"/>
                </a:solidFill>
                <a:latin typeface="Tekton" charset="0"/>
                <a:ea typeface="ＭＳ Ｐゴシック" charset="0"/>
              </a:defRPr>
            </a:lvl7pPr>
            <a:lvl8pPr marL="3429000" indent="-228600" algn="r" eaLnBrk="0" fontAlgn="base" hangingPunct="0">
              <a:spcBef>
                <a:spcPct val="0"/>
              </a:spcBef>
              <a:spcAft>
                <a:spcPct val="0"/>
              </a:spcAft>
              <a:defRPr sz="2400" b="1">
                <a:solidFill>
                  <a:schemeClr val="tx1"/>
                </a:solidFill>
                <a:latin typeface="Tekton" charset="0"/>
                <a:ea typeface="ＭＳ Ｐゴシック" charset="0"/>
              </a:defRPr>
            </a:lvl8pPr>
            <a:lvl9pPr marL="3886200" indent="-228600" algn="r" eaLnBrk="0" fontAlgn="base" hangingPunct="0">
              <a:spcBef>
                <a:spcPct val="0"/>
              </a:spcBef>
              <a:spcAft>
                <a:spcPct val="0"/>
              </a:spcAft>
              <a:defRPr sz="2400" b="1">
                <a:solidFill>
                  <a:schemeClr val="tx1"/>
                </a:solidFill>
                <a:latin typeface="Tekton" charset="0"/>
                <a:ea typeface="ＭＳ Ｐゴシック" charset="0"/>
              </a:defRPr>
            </a:lvl9pPr>
          </a:lstStyle>
          <a:p>
            <a:fld id="{DD4B6817-CEC5-DE4E-BA8D-BD112F26052D}" type="slidenum">
              <a:rPr lang="en-US" sz="1400">
                <a:latin typeface="Arial Narrow" charset="0"/>
                <a:cs typeface="Tahoma" charset="0"/>
              </a:rPr>
              <a:pPr/>
              <a:t>15</a:t>
            </a:fld>
            <a:endParaRPr lang="en-US" sz="1400">
              <a:latin typeface="Arial Narrow" charset="0"/>
              <a:cs typeface="Tahoma" charset="0"/>
            </a:endParaRPr>
          </a:p>
        </p:txBody>
      </p:sp>
      <p:sp>
        <p:nvSpPr>
          <p:cNvPr id="325636" name="Text Box 4"/>
          <p:cNvSpPr txBox="1">
            <a:spLocks noChangeArrowheads="1"/>
          </p:cNvSpPr>
          <p:nvPr/>
        </p:nvSpPr>
        <p:spPr bwMode="auto">
          <a:xfrm>
            <a:off x="304800" y="904875"/>
            <a:ext cx="2620963" cy="461962"/>
          </a:xfrm>
          <a:prstGeom prst="rect">
            <a:avLst/>
          </a:prstGeom>
          <a:no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dirty="0">
                <a:solidFill>
                  <a:schemeClr val="folHlink"/>
                </a:solidFill>
                <a:latin typeface="+mn-lt"/>
              </a:rPr>
              <a:t>The BIG Picture</a:t>
            </a:r>
          </a:p>
        </p:txBody>
      </p:sp>
      <p:graphicFrame>
        <p:nvGraphicFramePr>
          <p:cNvPr id="60420" name="Object 5"/>
          <p:cNvGraphicFramePr>
            <a:graphicFrameLocks noChangeAspect="1"/>
          </p:cNvGraphicFramePr>
          <p:nvPr/>
        </p:nvGraphicFramePr>
        <p:xfrm>
          <a:off x="854075" y="1579563"/>
          <a:ext cx="7793038" cy="949325"/>
        </p:xfrm>
        <a:graphic>
          <a:graphicData uri="http://schemas.openxmlformats.org/presentationml/2006/ole">
            <mc:AlternateContent xmlns:mc="http://schemas.openxmlformats.org/markup-compatibility/2006">
              <mc:Choice xmlns:v="urn:schemas-microsoft-com:vml" Requires="v">
                <p:oleObj name="Equation" r:id="rId3" imgW="3543300" imgH="431800" progId="Equation.3">
                  <p:embed/>
                </p:oleObj>
              </mc:Choice>
              <mc:Fallback>
                <p:oleObj name="Equation" r:id="rId3" imgW="3543300" imgH="431800" progId="Equation.3">
                  <p:embed/>
                  <p:pic>
                    <p:nvPicPr>
                      <p:cNvPr id="6042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4075" y="1579563"/>
                        <a:ext cx="7793038" cy="949325"/>
                      </a:xfrm>
                      <a:prstGeom prst="rect">
                        <a:avLst/>
                      </a:prstGeom>
                      <a:noFill/>
                      <a:ln>
                        <a:noFill/>
                      </a:ln>
                      <a:effectLst/>
                      <a:extLs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pic>
                </p:oleObj>
              </mc:Fallback>
            </mc:AlternateContent>
          </a:graphicData>
        </a:graphic>
      </p:graphicFrame>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2"/>
          <p:cNvSpPr>
            <a:spLocks noChangeArrowheads="1"/>
          </p:cNvSpPr>
          <p:nvPr/>
        </p:nvSpPr>
        <p:spPr bwMode="auto">
          <a:xfrm>
            <a:off x="225425" y="312738"/>
            <a:ext cx="1928813" cy="4778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endParaRPr lang="en-US">
              <a:latin typeface="Tahoma" charset="0"/>
              <a:cs typeface="Tahoma" charset="0"/>
            </a:endParaRPr>
          </a:p>
        </p:txBody>
      </p:sp>
      <p:sp>
        <p:nvSpPr>
          <p:cNvPr id="20484" name="Rectangle 4"/>
          <p:cNvSpPr>
            <a:spLocks noGrp="1" noChangeArrowheads="1"/>
          </p:cNvSpPr>
          <p:nvPr>
            <p:ph type="title"/>
          </p:nvPr>
        </p:nvSpPr>
        <p:spPr/>
        <p:txBody>
          <a:bodyPr/>
          <a:lstStyle/>
          <a:p>
            <a:pPr>
              <a:defRPr/>
            </a:pPr>
            <a:r>
              <a:rPr lang="en-US" dirty="0">
                <a:latin typeface="Tahoma" charset="0"/>
                <a:ea typeface="Tahoma"/>
              </a:rPr>
              <a:t>Benchmarks</a:t>
            </a:r>
          </a:p>
        </p:txBody>
      </p:sp>
      <p:sp>
        <p:nvSpPr>
          <p:cNvPr id="20483" name="Rectangle 3"/>
          <p:cNvSpPr>
            <a:spLocks noGrp="1" noChangeArrowheads="1"/>
          </p:cNvSpPr>
          <p:nvPr>
            <p:ph idx="1"/>
          </p:nvPr>
        </p:nvSpPr>
        <p:spPr/>
        <p:txBody>
          <a:bodyPr/>
          <a:lstStyle/>
          <a:p>
            <a:pPr>
              <a:defRPr/>
            </a:pPr>
            <a:r>
              <a:rPr lang="en-US" sz="2400" dirty="0">
                <a:latin typeface="Tahoma" charset="0"/>
                <a:ea typeface="Tahoma"/>
              </a:rPr>
              <a:t>Performance best determined by running a real application</a:t>
            </a:r>
          </a:p>
          <a:p>
            <a:pPr lvl="1">
              <a:defRPr/>
            </a:pPr>
            <a:r>
              <a:rPr lang="en-US" sz="2000" dirty="0">
                <a:latin typeface="Tahoma" charset="0"/>
              </a:rPr>
              <a:t>Use programs typical of expected workload</a:t>
            </a:r>
          </a:p>
          <a:p>
            <a:pPr lvl="1">
              <a:defRPr/>
            </a:pPr>
            <a:r>
              <a:rPr lang="en-US" sz="2000" dirty="0">
                <a:latin typeface="Tahoma" charset="0"/>
              </a:rPr>
              <a:t>Or, typical of expected class of applications</a:t>
            </a:r>
          </a:p>
          <a:p>
            <a:pPr lvl="2">
              <a:defRPr/>
            </a:pPr>
            <a:r>
              <a:rPr lang="en-US" sz="1800" dirty="0">
                <a:latin typeface="Tahoma" charset="0"/>
              </a:rPr>
              <a:t>e.g., compilers/editors, scientific applications, graphics, etc.</a:t>
            </a:r>
          </a:p>
          <a:p>
            <a:pPr>
              <a:defRPr/>
            </a:pPr>
            <a:r>
              <a:rPr lang="en-US" sz="2400" dirty="0">
                <a:latin typeface="Tahoma" charset="0"/>
                <a:ea typeface="Tahoma"/>
              </a:rPr>
              <a:t>Small benchmarks</a:t>
            </a:r>
          </a:p>
          <a:p>
            <a:pPr lvl="1">
              <a:defRPr/>
            </a:pPr>
            <a:r>
              <a:rPr lang="en-US" sz="2000" dirty="0">
                <a:latin typeface="Tahoma" charset="0"/>
              </a:rPr>
              <a:t>nice for architects and designers</a:t>
            </a:r>
          </a:p>
          <a:p>
            <a:pPr lvl="1">
              <a:defRPr/>
            </a:pPr>
            <a:r>
              <a:rPr lang="en-US" sz="2000" dirty="0">
                <a:latin typeface="Tahoma" charset="0"/>
              </a:rPr>
              <a:t>easy to standardize</a:t>
            </a:r>
          </a:p>
          <a:p>
            <a:pPr lvl="1">
              <a:defRPr/>
            </a:pPr>
            <a:r>
              <a:rPr lang="en-US" sz="2000" dirty="0">
                <a:latin typeface="Tahoma" charset="0"/>
              </a:rPr>
              <a:t>can be abused</a:t>
            </a:r>
          </a:p>
          <a:p>
            <a:pPr>
              <a:defRPr/>
            </a:pPr>
            <a:r>
              <a:rPr lang="en-US" sz="2400" dirty="0">
                <a:latin typeface="Tahoma" charset="0"/>
                <a:ea typeface="Tahoma"/>
              </a:rPr>
              <a:t>SPEC (System Performance Evaluation Cooperative)</a:t>
            </a:r>
          </a:p>
          <a:p>
            <a:pPr lvl="1">
              <a:defRPr/>
            </a:pPr>
            <a:r>
              <a:rPr lang="en-US" sz="2000" dirty="0">
                <a:latin typeface="Tahoma" charset="0"/>
              </a:rPr>
              <a:t>companies have agreed on a set of real program and inputs</a:t>
            </a:r>
          </a:p>
          <a:p>
            <a:pPr lvl="1">
              <a:defRPr/>
            </a:pPr>
            <a:r>
              <a:rPr lang="en-US" sz="2000" dirty="0">
                <a:latin typeface="Tahoma" charset="0"/>
              </a:rPr>
              <a:t>can still be abused</a:t>
            </a:r>
          </a:p>
          <a:p>
            <a:pPr lvl="1">
              <a:defRPr/>
            </a:pPr>
            <a:r>
              <a:rPr lang="en-US" sz="2000" dirty="0">
                <a:latin typeface="Tahoma" charset="0"/>
              </a:rPr>
              <a:t>valuable indicator of performance (and compiler technology)</a:t>
            </a:r>
          </a:p>
        </p:txBody>
      </p:sp>
      <p:sp>
        <p:nvSpPr>
          <p:cNvPr id="62468" name="Slide Number Placeholder 1"/>
          <p:cNvSpPr>
            <a:spLocks noGrp="1"/>
          </p:cNvSpPr>
          <p:nvPr>
            <p:ph type="sldNum"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b="1">
                <a:solidFill>
                  <a:schemeClr val="tx1"/>
                </a:solidFill>
                <a:latin typeface="Tekton" charset="0"/>
                <a:ea typeface="ＭＳ Ｐゴシック" charset="0"/>
                <a:cs typeface="ＭＳ Ｐゴシック" charset="0"/>
              </a:defRPr>
            </a:lvl1pPr>
            <a:lvl2pPr marL="742950" indent="-285750">
              <a:defRPr sz="2400" b="1">
                <a:solidFill>
                  <a:schemeClr val="tx1"/>
                </a:solidFill>
                <a:latin typeface="Tekton" charset="0"/>
                <a:ea typeface="ＭＳ Ｐゴシック" charset="0"/>
              </a:defRPr>
            </a:lvl2pPr>
            <a:lvl3pPr marL="1143000" indent="-228600">
              <a:defRPr sz="2400" b="1">
                <a:solidFill>
                  <a:schemeClr val="tx1"/>
                </a:solidFill>
                <a:latin typeface="Tekton" charset="0"/>
                <a:ea typeface="ＭＳ Ｐゴシック" charset="0"/>
              </a:defRPr>
            </a:lvl3pPr>
            <a:lvl4pPr marL="1600200" indent="-228600">
              <a:defRPr sz="2400" b="1">
                <a:solidFill>
                  <a:schemeClr val="tx1"/>
                </a:solidFill>
                <a:latin typeface="Tekton" charset="0"/>
                <a:ea typeface="ＭＳ Ｐゴシック" charset="0"/>
              </a:defRPr>
            </a:lvl4pPr>
            <a:lvl5pPr marL="2057400" indent="-228600">
              <a:defRPr sz="2400" b="1">
                <a:solidFill>
                  <a:schemeClr val="tx1"/>
                </a:solidFill>
                <a:latin typeface="Tekton" charset="0"/>
                <a:ea typeface="ＭＳ Ｐゴシック" charset="0"/>
              </a:defRPr>
            </a:lvl5pPr>
            <a:lvl6pPr marL="2514600" indent="-228600" algn="r" eaLnBrk="0" fontAlgn="base" hangingPunct="0">
              <a:spcBef>
                <a:spcPct val="0"/>
              </a:spcBef>
              <a:spcAft>
                <a:spcPct val="0"/>
              </a:spcAft>
              <a:defRPr sz="2400" b="1">
                <a:solidFill>
                  <a:schemeClr val="tx1"/>
                </a:solidFill>
                <a:latin typeface="Tekton" charset="0"/>
                <a:ea typeface="ＭＳ Ｐゴシック" charset="0"/>
              </a:defRPr>
            </a:lvl6pPr>
            <a:lvl7pPr marL="2971800" indent="-228600" algn="r" eaLnBrk="0" fontAlgn="base" hangingPunct="0">
              <a:spcBef>
                <a:spcPct val="0"/>
              </a:spcBef>
              <a:spcAft>
                <a:spcPct val="0"/>
              </a:spcAft>
              <a:defRPr sz="2400" b="1">
                <a:solidFill>
                  <a:schemeClr val="tx1"/>
                </a:solidFill>
                <a:latin typeface="Tekton" charset="0"/>
                <a:ea typeface="ＭＳ Ｐゴシック" charset="0"/>
              </a:defRPr>
            </a:lvl7pPr>
            <a:lvl8pPr marL="3429000" indent="-228600" algn="r" eaLnBrk="0" fontAlgn="base" hangingPunct="0">
              <a:spcBef>
                <a:spcPct val="0"/>
              </a:spcBef>
              <a:spcAft>
                <a:spcPct val="0"/>
              </a:spcAft>
              <a:defRPr sz="2400" b="1">
                <a:solidFill>
                  <a:schemeClr val="tx1"/>
                </a:solidFill>
                <a:latin typeface="Tekton" charset="0"/>
                <a:ea typeface="ＭＳ Ｐゴシック" charset="0"/>
              </a:defRPr>
            </a:lvl8pPr>
            <a:lvl9pPr marL="3886200" indent="-228600" algn="r" eaLnBrk="0" fontAlgn="base" hangingPunct="0">
              <a:spcBef>
                <a:spcPct val="0"/>
              </a:spcBef>
              <a:spcAft>
                <a:spcPct val="0"/>
              </a:spcAft>
              <a:defRPr sz="2400" b="1">
                <a:solidFill>
                  <a:schemeClr val="tx1"/>
                </a:solidFill>
                <a:latin typeface="Tekton" charset="0"/>
                <a:ea typeface="ＭＳ Ｐゴシック" charset="0"/>
              </a:defRPr>
            </a:lvl9pPr>
          </a:lstStyle>
          <a:p>
            <a:fld id="{3549A787-6564-3F43-8B43-F49778BD09DB}" type="slidenum">
              <a:rPr lang="en-US" sz="1400">
                <a:latin typeface="Arial Narrow" charset="0"/>
                <a:cs typeface="Tahoma" charset="0"/>
              </a:rPr>
              <a:pPr/>
              <a:t>16</a:t>
            </a:fld>
            <a:endParaRPr lang="en-US" sz="1400">
              <a:latin typeface="Arial Narrow" charset="0"/>
              <a:cs typeface="Tahoma" charset="0"/>
            </a:endParaRPr>
          </a:p>
        </p:txBody>
      </p:sp>
      <p:sp>
        <p:nvSpPr>
          <p:cNvPr id="2" name="Rectangle 1">
            <a:extLst>
              <a:ext uri="{FF2B5EF4-FFF2-40B4-BE49-F238E27FC236}">
                <a16:creationId xmlns:a16="http://schemas.microsoft.com/office/drawing/2014/main" id="{2359444A-486B-D94F-93F9-9A73433A9E61}"/>
              </a:ext>
            </a:extLst>
          </p:cNvPr>
          <p:cNvSpPr/>
          <p:nvPr/>
        </p:nvSpPr>
        <p:spPr>
          <a:xfrm>
            <a:off x="2438400" y="6406968"/>
            <a:ext cx="3232809" cy="461665"/>
          </a:xfrm>
          <a:prstGeom prst="rect">
            <a:avLst/>
          </a:prstGeom>
        </p:spPr>
        <p:txBody>
          <a:bodyPr wrap="none">
            <a:spAutoFit/>
          </a:bodyPr>
          <a:lstStyle/>
          <a:p>
            <a:r>
              <a:rPr lang="en-US" dirty="0">
                <a:solidFill>
                  <a:srgbClr val="C00000"/>
                </a:solidFill>
                <a:hlinkClick r:id="rId3"/>
              </a:rPr>
              <a:t>https://www.spec.org/</a:t>
            </a:r>
            <a:r>
              <a:rPr lang="en-US" dirty="0">
                <a:solidFill>
                  <a:srgbClr val="C00000"/>
                </a:solidFill>
              </a:rPr>
              <a:t> </a:t>
            </a:r>
          </a:p>
        </p:txBody>
      </p:sp>
    </p:spTree>
    <p:extLst>
      <p:ext uri="{BB962C8B-B14F-4D97-AF65-F5344CB8AC3E}">
        <p14:creationId xmlns:p14="http://schemas.microsoft.com/office/powerpoint/2010/main" val="3268405615"/>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818BF7-6E3E-BC4B-AF80-922C183F631E}"/>
              </a:ext>
            </a:extLst>
          </p:cNvPr>
          <p:cNvSpPr>
            <a:spLocks noGrp="1"/>
          </p:cNvSpPr>
          <p:nvPr>
            <p:ph type="title"/>
          </p:nvPr>
        </p:nvSpPr>
        <p:spPr>
          <a:xfrm>
            <a:off x="0" y="19971"/>
            <a:ext cx="9144000" cy="707878"/>
          </a:xfrm>
        </p:spPr>
        <p:txBody>
          <a:bodyPr/>
          <a:lstStyle/>
          <a:p>
            <a:r>
              <a:rPr lang="en-US" dirty="0"/>
              <a:t>SPEC 2017</a:t>
            </a:r>
          </a:p>
        </p:txBody>
      </p:sp>
      <p:sp>
        <p:nvSpPr>
          <p:cNvPr id="4" name="Slide Number Placeholder 3">
            <a:extLst>
              <a:ext uri="{FF2B5EF4-FFF2-40B4-BE49-F238E27FC236}">
                <a16:creationId xmlns:a16="http://schemas.microsoft.com/office/drawing/2014/main" id="{82ED05E7-864D-BA40-ABD8-F0932E0CD143}"/>
              </a:ext>
            </a:extLst>
          </p:cNvPr>
          <p:cNvSpPr>
            <a:spLocks noGrp="1"/>
          </p:cNvSpPr>
          <p:nvPr>
            <p:ph type="sldNum" sz="quarter" idx="10"/>
          </p:nvPr>
        </p:nvSpPr>
        <p:spPr/>
        <p:txBody>
          <a:bodyPr/>
          <a:lstStyle/>
          <a:p>
            <a:pPr>
              <a:defRPr/>
            </a:pPr>
            <a:fld id="{D1DEAB8B-5479-9B46-A6BA-BEBDBAC69E05}" type="slidenum">
              <a:rPr lang="en-US" smtClean="0"/>
              <a:pPr>
                <a:defRPr/>
              </a:pPr>
              <a:t>17</a:t>
            </a:fld>
            <a:endParaRPr lang="en-US"/>
          </a:p>
        </p:txBody>
      </p:sp>
      <p:pic>
        <p:nvPicPr>
          <p:cNvPr id="5" name="Picture 4">
            <a:extLst>
              <a:ext uri="{FF2B5EF4-FFF2-40B4-BE49-F238E27FC236}">
                <a16:creationId xmlns:a16="http://schemas.microsoft.com/office/drawing/2014/main" id="{EF5310F1-486B-2546-9DD0-F38C51F6A0AF}"/>
              </a:ext>
            </a:extLst>
          </p:cNvPr>
          <p:cNvPicPr>
            <a:picLocks noChangeAspect="1"/>
          </p:cNvPicPr>
          <p:nvPr/>
        </p:nvPicPr>
        <p:blipFill>
          <a:blip r:embed="rId2"/>
          <a:stretch>
            <a:fillRect/>
          </a:stretch>
        </p:blipFill>
        <p:spPr>
          <a:xfrm>
            <a:off x="965982" y="1202993"/>
            <a:ext cx="7696200" cy="5578807"/>
          </a:xfrm>
          <a:prstGeom prst="rect">
            <a:avLst/>
          </a:prstGeom>
        </p:spPr>
      </p:pic>
      <p:sp>
        <p:nvSpPr>
          <p:cNvPr id="6" name="TextBox 5">
            <a:extLst>
              <a:ext uri="{FF2B5EF4-FFF2-40B4-BE49-F238E27FC236}">
                <a16:creationId xmlns:a16="http://schemas.microsoft.com/office/drawing/2014/main" id="{3FB7A117-4DB2-674A-95B1-C66A1EF755B5}"/>
              </a:ext>
            </a:extLst>
          </p:cNvPr>
          <p:cNvSpPr txBox="1"/>
          <p:nvPr/>
        </p:nvSpPr>
        <p:spPr>
          <a:xfrm rot="16200000">
            <a:off x="-222641" y="2108255"/>
            <a:ext cx="1314912" cy="461665"/>
          </a:xfrm>
          <a:prstGeom prst="rect">
            <a:avLst/>
          </a:prstGeom>
          <a:noFill/>
        </p:spPr>
        <p:txBody>
          <a:bodyPr wrap="none" rtlCol="0">
            <a:spAutoFit/>
          </a:bodyPr>
          <a:lstStyle/>
          <a:p>
            <a:pPr algn="l"/>
            <a:r>
              <a:rPr lang="en-US" b="0" dirty="0">
                <a:solidFill>
                  <a:srgbClr val="C00000"/>
                </a:solidFill>
                <a:latin typeface="+mn-lt"/>
              </a:rPr>
              <a:t>Integers</a:t>
            </a:r>
          </a:p>
        </p:txBody>
      </p:sp>
      <p:sp>
        <p:nvSpPr>
          <p:cNvPr id="7" name="TextBox 6">
            <a:extLst>
              <a:ext uri="{FF2B5EF4-FFF2-40B4-BE49-F238E27FC236}">
                <a16:creationId xmlns:a16="http://schemas.microsoft.com/office/drawing/2014/main" id="{7C704703-6B0F-1547-B052-076EF7A83D1D}"/>
              </a:ext>
            </a:extLst>
          </p:cNvPr>
          <p:cNvSpPr txBox="1"/>
          <p:nvPr/>
        </p:nvSpPr>
        <p:spPr>
          <a:xfrm rot="16200000">
            <a:off x="-579725" y="4979940"/>
            <a:ext cx="2029082" cy="461665"/>
          </a:xfrm>
          <a:prstGeom prst="rect">
            <a:avLst/>
          </a:prstGeom>
          <a:noFill/>
        </p:spPr>
        <p:txBody>
          <a:bodyPr wrap="none" rtlCol="0">
            <a:spAutoFit/>
          </a:bodyPr>
          <a:lstStyle/>
          <a:p>
            <a:pPr algn="l"/>
            <a:r>
              <a:rPr lang="en-US" b="0" dirty="0">
                <a:solidFill>
                  <a:srgbClr val="C00000"/>
                </a:solidFill>
                <a:latin typeface="+mn-lt"/>
              </a:rPr>
              <a:t>Floating Point</a:t>
            </a:r>
          </a:p>
        </p:txBody>
      </p:sp>
      <p:sp>
        <p:nvSpPr>
          <p:cNvPr id="8" name="TextBox 7">
            <a:extLst>
              <a:ext uri="{FF2B5EF4-FFF2-40B4-BE49-F238E27FC236}">
                <a16:creationId xmlns:a16="http://schemas.microsoft.com/office/drawing/2014/main" id="{044CA8F9-229D-1744-BBF8-2A7FBE7FF2F4}"/>
              </a:ext>
            </a:extLst>
          </p:cNvPr>
          <p:cNvSpPr txBox="1"/>
          <p:nvPr/>
        </p:nvSpPr>
        <p:spPr>
          <a:xfrm>
            <a:off x="3717647" y="531424"/>
            <a:ext cx="2605521" cy="461665"/>
          </a:xfrm>
          <a:prstGeom prst="rect">
            <a:avLst/>
          </a:prstGeom>
          <a:noFill/>
        </p:spPr>
        <p:txBody>
          <a:bodyPr wrap="none" rtlCol="0">
            <a:spAutoFit/>
          </a:bodyPr>
          <a:lstStyle/>
          <a:p>
            <a:pPr algn="l"/>
            <a:r>
              <a:rPr lang="en-US" b="0" dirty="0">
                <a:latin typeface="+mn-lt"/>
              </a:rPr>
              <a:t>Kilo Lines of Code</a:t>
            </a:r>
          </a:p>
        </p:txBody>
      </p:sp>
      <p:sp>
        <p:nvSpPr>
          <p:cNvPr id="9" name="Down Arrow 8">
            <a:extLst>
              <a:ext uri="{FF2B5EF4-FFF2-40B4-BE49-F238E27FC236}">
                <a16:creationId xmlns:a16="http://schemas.microsoft.com/office/drawing/2014/main" id="{D2E07E55-4B81-2649-A0F7-C2C177D0E767}"/>
              </a:ext>
            </a:extLst>
          </p:cNvPr>
          <p:cNvSpPr/>
          <p:nvPr/>
        </p:nvSpPr>
        <p:spPr>
          <a:xfrm>
            <a:off x="4791808" y="999828"/>
            <a:ext cx="457200" cy="304800"/>
          </a:xfrm>
          <a:prstGeom prst="downArrow">
            <a:avLst/>
          </a:prstGeom>
          <a:solidFill>
            <a:srgbClr val="C00000"/>
          </a:solidFill>
        </p:spPr>
        <p:txBody>
          <a:bodyPr rtlCol="0" anchor="ctr">
            <a:spAutoFit/>
          </a:bodyPr>
          <a:lstStyle/>
          <a:p>
            <a:pPr algn="l">
              <a:lnSpc>
                <a:spcPct val="110000"/>
              </a:lnSpc>
              <a:spcAft>
                <a:spcPts val="900"/>
              </a:spcAft>
            </a:pPr>
            <a:endParaRPr lang="en-US" b="0" dirty="0"/>
          </a:p>
        </p:txBody>
      </p:sp>
      <p:sp>
        <p:nvSpPr>
          <p:cNvPr id="11" name="TextBox 10">
            <a:extLst>
              <a:ext uri="{FF2B5EF4-FFF2-40B4-BE49-F238E27FC236}">
                <a16:creationId xmlns:a16="http://schemas.microsoft.com/office/drawing/2014/main" id="{86B5B807-69E8-A341-B47A-6460FE6EA838}"/>
              </a:ext>
            </a:extLst>
          </p:cNvPr>
          <p:cNvSpPr txBox="1"/>
          <p:nvPr/>
        </p:nvSpPr>
        <p:spPr>
          <a:xfrm>
            <a:off x="1016522" y="692051"/>
            <a:ext cx="1060611" cy="307777"/>
          </a:xfrm>
          <a:prstGeom prst="rect">
            <a:avLst/>
          </a:prstGeom>
          <a:noFill/>
        </p:spPr>
        <p:txBody>
          <a:bodyPr wrap="none" rtlCol="0">
            <a:spAutoFit/>
          </a:bodyPr>
          <a:lstStyle/>
          <a:p>
            <a:pPr algn="l"/>
            <a:r>
              <a:rPr lang="en-US" sz="1400" b="0" dirty="0">
                <a:latin typeface="+mn-lt"/>
              </a:rPr>
              <a:t>throughput</a:t>
            </a:r>
          </a:p>
        </p:txBody>
      </p:sp>
      <p:sp>
        <p:nvSpPr>
          <p:cNvPr id="12" name="TextBox 11">
            <a:extLst>
              <a:ext uri="{FF2B5EF4-FFF2-40B4-BE49-F238E27FC236}">
                <a16:creationId xmlns:a16="http://schemas.microsoft.com/office/drawing/2014/main" id="{A7176686-D2C9-154B-ABF1-E6930687B3F1}"/>
              </a:ext>
            </a:extLst>
          </p:cNvPr>
          <p:cNvSpPr txBox="1"/>
          <p:nvPr/>
        </p:nvSpPr>
        <p:spPr>
          <a:xfrm>
            <a:off x="2534605" y="692514"/>
            <a:ext cx="530915" cy="307777"/>
          </a:xfrm>
          <a:prstGeom prst="rect">
            <a:avLst/>
          </a:prstGeom>
          <a:noFill/>
        </p:spPr>
        <p:txBody>
          <a:bodyPr wrap="none" rtlCol="0">
            <a:spAutoFit/>
          </a:bodyPr>
          <a:lstStyle/>
          <a:p>
            <a:pPr algn="l"/>
            <a:r>
              <a:rPr lang="en-US" sz="1400" b="0" dirty="0">
                <a:latin typeface="+mn-lt"/>
              </a:rPr>
              <a:t>time</a:t>
            </a:r>
          </a:p>
        </p:txBody>
      </p:sp>
      <p:sp>
        <p:nvSpPr>
          <p:cNvPr id="13" name="Down Arrow 12">
            <a:extLst>
              <a:ext uri="{FF2B5EF4-FFF2-40B4-BE49-F238E27FC236}">
                <a16:creationId xmlns:a16="http://schemas.microsoft.com/office/drawing/2014/main" id="{0A800BF0-785D-8247-9A78-5DCFA0A18C64}"/>
              </a:ext>
            </a:extLst>
          </p:cNvPr>
          <p:cNvSpPr/>
          <p:nvPr/>
        </p:nvSpPr>
        <p:spPr>
          <a:xfrm>
            <a:off x="1409667" y="1019650"/>
            <a:ext cx="274320" cy="182880"/>
          </a:xfrm>
          <a:prstGeom prst="downArrow">
            <a:avLst/>
          </a:prstGeom>
          <a:solidFill>
            <a:srgbClr val="C00000"/>
          </a:solidFill>
        </p:spPr>
        <p:txBody>
          <a:bodyPr rtlCol="0" anchor="ctr">
            <a:spAutoFit/>
          </a:bodyPr>
          <a:lstStyle/>
          <a:p>
            <a:pPr algn="l">
              <a:lnSpc>
                <a:spcPct val="110000"/>
              </a:lnSpc>
              <a:spcAft>
                <a:spcPts val="900"/>
              </a:spcAft>
            </a:pPr>
            <a:endParaRPr lang="en-US" b="0" dirty="0"/>
          </a:p>
        </p:txBody>
      </p:sp>
      <p:sp>
        <p:nvSpPr>
          <p:cNvPr id="14" name="Down Arrow 13">
            <a:extLst>
              <a:ext uri="{FF2B5EF4-FFF2-40B4-BE49-F238E27FC236}">
                <a16:creationId xmlns:a16="http://schemas.microsoft.com/office/drawing/2014/main" id="{7C29E737-7570-3447-A30B-D9C57735F408}"/>
              </a:ext>
            </a:extLst>
          </p:cNvPr>
          <p:cNvSpPr/>
          <p:nvPr/>
        </p:nvSpPr>
        <p:spPr>
          <a:xfrm>
            <a:off x="2662902" y="1018066"/>
            <a:ext cx="274320" cy="182880"/>
          </a:xfrm>
          <a:prstGeom prst="downArrow">
            <a:avLst/>
          </a:prstGeom>
          <a:solidFill>
            <a:srgbClr val="C00000"/>
          </a:solidFill>
        </p:spPr>
        <p:txBody>
          <a:bodyPr rtlCol="0" anchor="ctr">
            <a:spAutoFit/>
          </a:bodyPr>
          <a:lstStyle/>
          <a:p>
            <a:pPr algn="l">
              <a:lnSpc>
                <a:spcPct val="110000"/>
              </a:lnSpc>
              <a:spcAft>
                <a:spcPts val="900"/>
              </a:spcAft>
            </a:pPr>
            <a:endParaRPr lang="en-US" b="0" dirty="0"/>
          </a:p>
        </p:txBody>
      </p:sp>
      <p:sp>
        <p:nvSpPr>
          <p:cNvPr id="15" name="TextBox 14">
            <a:extLst>
              <a:ext uri="{FF2B5EF4-FFF2-40B4-BE49-F238E27FC236}">
                <a16:creationId xmlns:a16="http://schemas.microsoft.com/office/drawing/2014/main" id="{3F0DA413-72E3-AF4E-9F0C-A51EDA00FEAC}"/>
              </a:ext>
            </a:extLst>
          </p:cNvPr>
          <p:cNvSpPr txBox="1"/>
          <p:nvPr/>
        </p:nvSpPr>
        <p:spPr>
          <a:xfrm>
            <a:off x="9073662" y="5542671"/>
            <a:ext cx="184731" cy="461665"/>
          </a:xfrm>
          <a:prstGeom prst="rect">
            <a:avLst/>
          </a:prstGeom>
          <a:noFill/>
        </p:spPr>
        <p:txBody>
          <a:bodyPr wrap="none" rtlCol="0">
            <a:spAutoFit/>
          </a:bodyPr>
          <a:lstStyle/>
          <a:p>
            <a:pPr algn="l"/>
            <a:endParaRPr lang="en-US" b="0" dirty="0">
              <a:latin typeface="+mn-lt"/>
            </a:endParaRPr>
          </a:p>
        </p:txBody>
      </p:sp>
    </p:spTree>
    <p:extLst>
      <p:ext uri="{BB962C8B-B14F-4D97-AF65-F5344CB8AC3E}">
        <p14:creationId xmlns:p14="http://schemas.microsoft.com/office/powerpoint/2010/main" val="2470422195"/>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ea typeface="Tahoma"/>
              </a:rPr>
              <a:t>Other Popular Benchmarks</a:t>
            </a:r>
          </a:p>
        </p:txBody>
      </p:sp>
      <p:sp>
        <p:nvSpPr>
          <p:cNvPr id="3" name="Content Placeholder 2"/>
          <p:cNvSpPr>
            <a:spLocks noGrp="1"/>
          </p:cNvSpPr>
          <p:nvPr>
            <p:ph idx="1"/>
          </p:nvPr>
        </p:nvSpPr>
        <p:spPr>
          <a:xfrm>
            <a:off x="0" y="708025"/>
            <a:ext cx="4495800" cy="6149975"/>
          </a:xfrm>
        </p:spPr>
        <p:txBody>
          <a:bodyPr/>
          <a:lstStyle/>
          <a:p>
            <a:pPr>
              <a:defRPr/>
            </a:pPr>
            <a:r>
              <a:rPr lang="en-US" dirty="0">
                <a:ea typeface="Tahoma"/>
              </a:rPr>
              <a:t>Several others popular</a:t>
            </a:r>
          </a:p>
          <a:p>
            <a:pPr lvl="1">
              <a:defRPr/>
            </a:pPr>
            <a:r>
              <a:rPr lang="en-US" dirty="0"/>
              <a:t>industry uses SPEC</a:t>
            </a:r>
          </a:p>
          <a:p>
            <a:pPr lvl="1">
              <a:defRPr/>
            </a:pPr>
            <a:r>
              <a:rPr lang="en-US" dirty="0"/>
              <a:t>but ordinary consumers use others</a:t>
            </a:r>
          </a:p>
          <a:p>
            <a:pPr lvl="2">
              <a:defRPr/>
            </a:pPr>
            <a:r>
              <a:rPr lang="en-US" dirty="0"/>
              <a:t>more representative of the work they do!</a:t>
            </a:r>
          </a:p>
          <a:p>
            <a:pPr lvl="3">
              <a:defRPr/>
            </a:pPr>
            <a:r>
              <a:rPr lang="en-US" dirty="0"/>
              <a:t>e.g., gaming, Photoshop/Aperture, copying huge files, </a:t>
            </a:r>
            <a:br>
              <a:rPr lang="en-US" dirty="0"/>
            </a:br>
            <a:r>
              <a:rPr lang="en-US" dirty="0"/>
              <a:t>multimedia coding/decoding, etc.</a:t>
            </a:r>
          </a:p>
          <a:p>
            <a:pPr lvl="2">
              <a:defRPr/>
            </a:pPr>
            <a:r>
              <a:rPr lang="en-US" dirty="0" err="1"/>
              <a:t>Geekbench</a:t>
            </a:r>
            <a:r>
              <a:rPr lang="en-US" dirty="0"/>
              <a:t> is quite popular!</a:t>
            </a:r>
          </a:p>
        </p:txBody>
      </p:sp>
      <p:sp>
        <p:nvSpPr>
          <p:cNvPr id="67588" name="Slide Number Placeholder 3"/>
          <p:cNvSpPr>
            <a:spLocks noGrp="1"/>
          </p:cNvSpPr>
          <p:nvPr>
            <p:ph type="sldNum"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b="1">
                <a:solidFill>
                  <a:schemeClr val="tx1"/>
                </a:solidFill>
                <a:latin typeface="Tekton" charset="0"/>
                <a:ea typeface="ＭＳ Ｐゴシック" charset="0"/>
                <a:cs typeface="ＭＳ Ｐゴシック" charset="0"/>
              </a:defRPr>
            </a:lvl1pPr>
            <a:lvl2pPr marL="742950" indent="-285750">
              <a:defRPr sz="2400" b="1">
                <a:solidFill>
                  <a:schemeClr val="tx1"/>
                </a:solidFill>
                <a:latin typeface="Tekton" charset="0"/>
                <a:ea typeface="ＭＳ Ｐゴシック" charset="0"/>
              </a:defRPr>
            </a:lvl2pPr>
            <a:lvl3pPr marL="1143000" indent="-228600">
              <a:defRPr sz="2400" b="1">
                <a:solidFill>
                  <a:schemeClr val="tx1"/>
                </a:solidFill>
                <a:latin typeface="Tekton" charset="0"/>
                <a:ea typeface="ＭＳ Ｐゴシック" charset="0"/>
              </a:defRPr>
            </a:lvl3pPr>
            <a:lvl4pPr marL="1600200" indent="-228600">
              <a:defRPr sz="2400" b="1">
                <a:solidFill>
                  <a:schemeClr val="tx1"/>
                </a:solidFill>
                <a:latin typeface="Tekton" charset="0"/>
                <a:ea typeface="ＭＳ Ｐゴシック" charset="0"/>
              </a:defRPr>
            </a:lvl4pPr>
            <a:lvl5pPr marL="2057400" indent="-228600">
              <a:defRPr sz="2400" b="1">
                <a:solidFill>
                  <a:schemeClr val="tx1"/>
                </a:solidFill>
                <a:latin typeface="Tekton" charset="0"/>
                <a:ea typeface="ＭＳ Ｐゴシック" charset="0"/>
              </a:defRPr>
            </a:lvl5pPr>
            <a:lvl6pPr marL="2514600" indent="-228600" algn="r" eaLnBrk="0" fontAlgn="base" hangingPunct="0">
              <a:spcBef>
                <a:spcPct val="0"/>
              </a:spcBef>
              <a:spcAft>
                <a:spcPct val="0"/>
              </a:spcAft>
              <a:defRPr sz="2400" b="1">
                <a:solidFill>
                  <a:schemeClr val="tx1"/>
                </a:solidFill>
                <a:latin typeface="Tekton" charset="0"/>
                <a:ea typeface="ＭＳ Ｐゴシック" charset="0"/>
              </a:defRPr>
            </a:lvl6pPr>
            <a:lvl7pPr marL="2971800" indent="-228600" algn="r" eaLnBrk="0" fontAlgn="base" hangingPunct="0">
              <a:spcBef>
                <a:spcPct val="0"/>
              </a:spcBef>
              <a:spcAft>
                <a:spcPct val="0"/>
              </a:spcAft>
              <a:defRPr sz="2400" b="1">
                <a:solidFill>
                  <a:schemeClr val="tx1"/>
                </a:solidFill>
                <a:latin typeface="Tekton" charset="0"/>
                <a:ea typeface="ＭＳ Ｐゴシック" charset="0"/>
              </a:defRPr>
            </a:lvl7pPr>
            <a:lvl8pPr marL="3429000" indent="-228600" algn="r" eaLnBrk="0" fontAlgn="base" hangingPunct="0">
              <a:spcBef>
                <a:spcPct val="0"/>
              </a:spcBef>
              <a:spcAft>
                <a:spcPct val="0"/>
              </a:spcAft>
              <a:defRPr sz="2400" b="1">
                <a:solidFill>
                  <a:schemeClr val="tx1"/>
                </a:solidFill>
                <a:latin typeface="Tekton" charset="0"/>
                <a:ea typeface="ＭＳ Ｐゴシック" charset="0"/>
              </a:defRPr>
            </a:lvl8pPr>
            <a:lvl9pPr marL="3886200" indent="-228600" algn="r" eaLnBrk="0" fontAlgn="base" hangingPunct="0">
              <a:spcBef>
                <a:spcPct val="0"/>
              </a:spcBef>
              <a:spcAft>
                <a:spcPct val="0"/>
              </a:spcAft>
              <a:defRPr sz="2400" b="1">
                <a:solidFill>
                  <a:schemeClr val="tx1"/>
                </a:solidFill>
                <a:latin typeface="Tekton" charset="0"/>
                <a:ea typeface="ＭＳ Ｐゴシック" charset="0"/>
              </a:defRPr>
            </a:lvl9pPr>
          </a:lstStyle>
          <a:p>
            <a:fld id="{44EC6D75-6C1C-9D46-84E2-D7E559B3D8CF}" type="slidenum">
              <a:rPr lang="en-US" sz="1400">
                <a:latin typeface="Arial Narrow" charset="0"/>
                <a:cs typeface="Tahoma" charset="0"/>
              </a:rPr>
              <a:pPr/>
              <a:t>18</a:t>
            </a:fld>
            <a:endParaRPr lang="en-US" sz="1400">
              <a:latin typeface="Arial Narrow" charset="0"/>
              <a:cs typeface="Tahoma" charset="0"/>
            </a:endParaRPr>
          </a:p>
        </p:txBody>
      </p:sp>
      <p:pic>
        <p:nvPicPr>
          <p:cNvPr id="4" name="Picture 3">
            <a:extLst>
              <a:ext uri="{FF2B5EF4-FFF2-40B4-BE49-F238E27FC236}">
                <a16:creationId xmlns:a16="http://schemas.microsoft.com/office/drawing/2014/main" id="{765AEC73-5B80-F647-AA0A-2F04B4F6E3E8}"/>
              </a:ext>
            </a:extLst>
          </p:cNvPr>
          <p:cNvPicPr>
            <a:picLocks noChangeAspect="1"/>
          </p:cNvPicPr>
          <p:nvPr/>
        </p:nvPicPr>
        <p:blipFill>
          <a:blip r:embed="rId2"/>
          <a:stretch>
            <a:fillRect/>
          </a:stretch>
        </p:blipFill>
        <p:spPr>
          <a:xfrm>
            <a:off x="4724400" y="719960"/>
            <a:ext cx="5263494" cy="3480099"/>
          </a:xfrm>
          <a:prstGeom prst="rect">
            <a:avLst/>
          </a:prstGeom>
        </p:spPr>
      </p:pic>
      <p:pic>
        <p:nvPicPr>
          <p:cNvPr id="5" name="Picture 4">
            <a:extLst>
              <a:ext uri="{FF2B5EF4-FFF2-40B4-BE49-F238E27FC236}">
                <a16:creationId xmlns:a16="http://schemas.microsoft.com/office/drawing/2014/main" id="{FF241E39-D689-E948-A722-967A4ABF36D9}"/>
              </a:ext>
            </a:extLst>
          </p:cNvPr>
          <p:cNvPicPr>
            <a:picLocks noChangeAspect="1"/>
          </p:cNvPicPr>
          <p:nvPr/>
        </p:nvPicPr>
        <p:blipFill>
          <a:blip r:embed="rId3"/>
          <a:stretch>
            <a:fillRect/>
          </a:stretch>
        </p:blipFill>
        <p:spPr>
          <a:xfrm>
            <a:off x="4800600" y="4210081"/>
            <a:ext cx="5276481" cy="3480099"/>
          </a:xfrm>
          <a:prstGeom prst="rect">
            <a:avLst/>
          </a:prstGeom>
        </p:spPr>
      </p:pic>
    </p:spTree>
    <p:extLst>
      <p:ext uri="{BB962C8B-B14F-4D97-AF65-F5344CB8AC3E}">
        <p14:creationId xmlns:p14="http://schemas.microsoft.com/office/powerpoint/2010/main" val="178016158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6E6E8F-90F7-D04A-8908-C0320B67FB65}"/>
              </a:ext>
            </a:extLst>
          </p:cNvPr>
          <p:cNvSpPr>
            <a:spLocks noGrp="1"/>
          </p:cNvSpPr>
          <p:nvPr>
            <p:ph type="title"/>
          </p:nvPr>
        </p:nvSpPr>
        <p:spPr/>
        <p:txBody>
          <a:bodyPr>
            <a:normAutofit/>
          </a:bodyPr>
          <a:lstStyle/>
          <a:p>
            <a:r>
              <a:rPr lang="en-US" b="0" dirty="0"/>
              <a:t>Fallacies and pitfalls</a:t>
            </a:r>
            <a:endParaRPr lang="en-US" dirty="0"/>
          </a:p>
        </p:txBody>
      </p:sp>
      <p:sp>
        <p:nvSpPr>
          <p:cNvPr id="3" name="Content Placeholder 2">
            <a:extLst>
              <a:ext uri="{FF2B5EF4-FFF2-40B4-BE49-F238E27FC236}">
                <a16:creationId xmlns:a16="http://schemas.microsoft.com/office/drawing/2014/main" id="{6A614CF8-93C5-3443-9671-CEA9CE532AFF}"/>
              </a:ext>
            </a:extLst>
          </p:cNvPr>
          <p:cNvSpPr>
            <a:spLocks noGrp="1"/>
          </p:cNvSpPr>
          <p:nvPr>
            <p:ph idx="1"/>
          </p:nvPr>
        </p:nvSpPr>
        <p:spPr>
          <a:xfrm>
            <a:off x="206477" y="1039043"/>
            <a:ext cx="7350461" cy="5076621"/>
          </a:xfrm>
        </p:spPr>
        <p:txBody>
          <a:bodyPr/>
          <a:lstStyle/>
          <a:p>
            <a:pPr marL="514350" indent="-514350">
              <a:spcAft>
                <a:spcPts val="900"/>
              </a:spcAft>
              <a:buAutoNum type="arabicPeriod"/>
            </a:pPr>
            <a:r>
              <a:rPr lang="en-US" dirty="0"/>
              <a:t>The improvement of one aspect of a computer to increase overall performance by an amount proportional to the size of the improvement.</a:t>
            </a:r>
          </a:p>
          <a:p>
            <a:pPr marL="514350" indent="-514350">
              <a:spcAft>
                <a:spcPts val="900"/>
              </a:spcAft>
              <a:buAutoNum type="arabicPeriod"/>
            </a:pPr>
            <a:r>
              <a:rPr lang="en-US" dirty="0">
                <a:solidFill>
                  <a:schemeClr val="bg1">
                    <a:lumMod val="65000"/>
                  </a:schemeClr>
                </a:solidFill>
              </a:rPr>
              <a:t>Computers at low utilization use little power</a:t>
            </a:r>
          </a:p>
          <a:p>
            <a:pPr marL="514350" indent="-514350">
              <a:spcAft>
                <a:spcPts val="900"/>
              </a:spcAft>
              <a:buAutoNum type="arabicPeriod"/>
            </a:pPr>
            <a:r>
              <a:rPr lang="en-US" dirty="0">
                <a:solidFill>
                  <a:schemeClr val="bg1">
                    <a:lumMod val="65000"/>
                  </a:schemeClr>
                </a:solidFill>
              </a:rPr>
              <a:t>Designing for performance and designing for energy efficiency are unrelated goals</a:t>
            </a:r>
          </a:p>
          <a:p>
            <a:pPr marL="514350" indent="-514350">
              <a:spcAft>
                <a:spcPts val="900"/>
              </a:spcAft>
              <a:buFont typeface="Arial" panose="020B0604020202020204" pitchFamily="34" charset="0"/>
              <a:buAutoNum type="arabicPeriod"/>
            </a:pPr>
            <a:r>
              <a:rPr lang="en-US" dirty="0">
                <a:solidFill>
                  <a:schemeClr val="bg1">
                    <a:lumMod val="65000"/>
                  </a:schemeClr>
                </a:solidFill>
              </a:rPr>
              <a:t>Using a subset of the performance equation is a better performance metric</a:t>
            </a:r>
          </a:p>
          <a:p>
            <a:pPr marL="514350" indent="-514350">
              <a:buAutoNum type="arabicPeriod"/>
            </a:pPr>
            <a:endParaRPr lang="en-US" dirty="0"/>
          </a:p>
          <a:p>
            <a:endParaRPr lang="en-US" dirty="0"/>
          </a:p>
        </p:txBody>
      </p:sp>
      <p:sp>
        <p:nvSpPr>
          <p:cNvPr id="4" name="TextBox 3">
            <a:extLst>
              <a:ext uri="{FF2B5EF4-FFF2-40B4-BE49-F238E27FC236}">
                <a16:creationId xmlns:a16="http://schemas.microsoft.com/office/drawing/2014/main" id="{EF7CA5C7-08FA-984C-B288-6DBE4E20506A}"/>
              </a:ext>
            </a:extLst>
          </p:cNvPr>
          <p:cNvSpPr txBox="1"/>
          <p:nvPr/>
        </p:nvSpPr>
        <p:spPr>
          <a:xfrm>
            <a:off x="7772400" y="1222862"/>
            <a:ext cx="881973" cy="4708981"/>
          </a:xfrm>
          <a:prstGeom prst="rect">
            <a:avLst/>
          </a:prstGeom>
          <a:noFill/>
        </p:spPr>
        <p:txBody>
          <a:bodyPr wrap="none" rtlCol="0">
            <a:spAutoFit/>
          </a:bodyPr>
          <a:lstStyle/>
          <a:p>
            <a:pPr algn="ctr"/>
            <a:r>
              <a:rPr lang="en-US" sz="6000" b="1" dirty="0">
                <a:solidFill>
                  <a:srgbClr val="C00000"/>
                </a:solidFill>
              </a:rPr>
              <a:t>W</a:t>
            </a:r>
          </a:p>
          <a:p>
            <a:pPr algn="ctr"/>
            <a:r>
              <a:rPr lang="en-US" sz="6000" b="1" dirty="0">
                <a:solidFill>
                  <a:srgbClr val="C00000"/>
                </a:solidFill>
              </a:rPr>
              <a:t>R</a:t>
            </a:r>
          </a:p>
          <a:p>
            <a:pPr algn="ctr"/>
            <a:r>
              <a:rPr lang="en-US" sz="6000" b="1" dirty="0">
                <a:solidFill>
                  <a:srgbClr val="C00000"/>
                </a:solidFill>
              </a:rPr>
              <a:t>O</a:t>
            </a:r>
          </a:p>
          <a:p>
            <a:pPr algn="ctr"/>
            <a:r>
              <a:rPr lang="en-US" sz="6000" b="1" dirty="0">
                <a:solidFill>
                  <a:srgbClr val="C00000"/>
                </a:solidFill>
              </a:rPr>
              <a:t>N</a:t>
            </a:r>
          </a:p>
          <a:p>
            <a:pPr algn="ctr"/>
            <a:r>
              <a:rPr lang="en-US" sz="6000" b="1" dirty="0">
                <a:solidFill>
                  <a:srgbClr val="C00000"/>
                </a:solidFill>
              </a:rPr>
              <a:t>G</a:t>
            </a:r>
          </a:p>
        </p:txBody>
      </p:sp>
    </p:spTree>
    <p:extLst>
      <p:ext uri="{BB962C8B-B14F-4D97-AF65-F5344CB8AC3E}">
        <p14:creationId xmlns:p14="http://schemas.microsoft.com/office/powerpoint/2010/main" val="2384312439"/>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FBCE8B-27F5-EF3E-C41E-69F030CDEBDC}"/>
              </a:ext>
            </a:extLst>
          </p:cNvPr>
          <p:cNvSpPr>
            <a:spLocks noGrp="1"/>
          </p:cNvSpPr>
          <p:nvPr>
            <p:ph type="title"/>
          </p:nvPr>
        </p:nvSpPr>
        <p:spPr/>
        <p:txBody>
          <a:bodyPr/>
          <a:lstStyle/>
          <a:p>
            <a:r>
              <a:rPr lang="en-US" dirty="0"/>
              <a:t>Last Week</a:t>
            </a:r>
          </a:p>
        </p:txBody>
      </p:sp>
      <p:sp>
        <p:nvSpPr>
          <p:cNvPr id="4" name="Slide Number Placeholder 3">
            <a:extLst>
              <a:ext uri="{FF2B5EF4-FFF2-40B4-BE49-F238E27FC236}">
                <a16:creationId xmlns:a16="http://schemas.microsoft.com/office/drawing/2014/main" id="{CC6D3AA0-589F-A0FE-25CA-8BA7C0FB0422}"/>
              </a:ext>
            </a:extLst>
          </p:cNvPr>
          <p:cNvSpPr>
            <a:spLocks noGrp="1"/>
          </p:cNvSpPr>
          <p:nvPr>
            <p:ph type="sldNum" sz="quarter" idx="10"/>
          </p:nvPr>
        </p:nvSpPr>
        <p:spPr/>
        <p:txBody>
          <a:bodyPr/>
          <a:lstStyle/>
          <a:p>
            <a:pPr>
              <a:defRPr/>
            </a:pPr>
            <a:fld id="{85361DD9-1C43-184F-81BE-5FF65DE377F0}" type="slidenum">
              <a:rPr lang="en-US" smtClean="0"/>
              <a:pPr>
                <a:defRPr/>
              </a:pPr>
              <a:t>2</a:t>
            </a:fld>
            <a:endParaRPr lang="en-US"/>
          </a:p>
        </p:txBody>
      </p:sp>
      <p:pic>
        <p:nvPicPr>
          <p:cNvPr id="5" name="Picture 4">
            <a:extLst>
              <a:ext uri="{FF2B5EF4-FFF2-40B4-BE49-F238E27FC236}">
                <a16:creationId xmlns:a16="http://schemas.microsoft.com/office/drawing/2014/main" id="{9B98F670-978C-B0B0-482E-90D8880A78C2}"/>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500865" y="3248244"/>
            <a:ext cx="2971800" cy="838200"/>
          </a:xfrm>
          <a:prstGeom prst="rect">
            <a:avLst/>
          </a:prstGeom>
        </p:spPr>
      </p:pic>
      <p:pic>
        <p:nvPicPr>
          <p:cNvPr id="6" name="Picture 5">
            <a:extLst>
              <a:ext uri="{FF2B5EF4-FFF2-40B4-BE49-F238E27FC236}">
                <a16:creationId xmlns:a16="http://schemas.microsoft.com/office/drawing/2014/main" id="{5BA5556F-DC0D-9E70-029C-D718E125C991}"/>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533400" y="1380925"/>
            <a:ext cx="4752025" cy="1591034"/>
          </a:xfrm>
          <a:prstGeom prst="rect">
            <a:avLst/>
          </a:prstGeom>
        </p:spPr>
      </p:pic>
      <p:pic>
        <p:nvPicPr>
          <p:cNvPr id="1026" name="Picture 2" descr="Free Car SVG, PNG Icon, Symbol. Download Image.">
            <a:extLst>
              <a:ext uri="{FF2B5EF4-FFF2-40B4-BE49-F238E27FC236}">
                <a16:creationId xmlns:a16="http://schemas.microsoft.com/office/drawing/2014/main" id="{0B63BC6A-3481-DBAA-C5EC-0D20C004DB00}"/>
              </a:ext>
            </a:extLst>
          </p:cNvPr>
          <p:cNvPicPr>
            <a:picLocks noChangeAspect="1" noChangeArrowheads="1"/>
          </p:cNvPicPr>
          <p:nvPr/>
        </p:nvPicPr>
        <p:blipFill>
          <a:blip r:embed="rId4" cstate="hqprint">
            <a:extLst>
              <a:ext uri="{28A0092B-C50C-407E-A947-70E740481C1C}">
                <a14:useLocalDpi xmlns:a14="http://schemas.microsoft.com/office/drawing/2010/main"/>
              </a:ext>
            </a:extLst>
          </a:blip>
          <a:srcRect/>
          <a:stretch>
            <a:fillRect/>
          </a:stretch>
        </p:blipFill>
        <p:spPr bwMode="auto">
          <a:xfrm>
            <a:off x="533400" y="826390"/>
            <a:ext cx="584200" cy="5842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Free Car SVG, PNG Icon, Symbol. Download Image.">
            <a:extLst>
              <a:ext uri="{FF2B5EF4-FFF2-40B4-BE49-F238E27FC236}">
                <a16:creationId xmlns:a16="http://schemas.microsoft.com/office/drawing/2014/main" id="{EFACB41E-738E-59A5-CA9F-2E46641F9489}"/>
              </a:ext>
            </a:extLst>
          </p:cNvPr>
          <p:cNvPicPr>
            <a:picLocks noChangeAspect="1" noChangeArrowheads="1"/>
          </p:cNvPicPr>
          <p:nvPr/>
        </p:nvPicPr>
        <p:blipFill>
          <a:blip r:embed="rId4" cstate="hqprint">
            <a:extLst>
              <a:ext uri="{28A0092B-C50C-407E-A947-70E740481C1C}">
                <a14:useLocalDpi xmlns:a14="http://schemas.microsoft.com/office/drawing/2010/main"/>
              </a:ext>
            </a:extLst>
          </a:blip>
          <a:srcRect/>
          <a:stretch>
            <a:fillRect/>
          </a:stretch>
        </p:blipFill>
        <p:spPr bwMode="auto">
          <a:xfrm>
            <a:off x="1828800" y="826390"/>
            <a:ext cx="584200" cy="5842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Free Car SVG, PNG Icon, Symbol. Download Image.">
            <a:extLst>
              <a:ext uri="{FF2B5EF4-FFF2-40B4-BE49-F238E27FC236}">
                <a16:creationId xmlns:a16="http://schemas.microsoft.com/office/drawing/2014/main" id="{1A5DBA86-ACDC-B8D3-5115-BA53B9388EF1}"/>
              </a:ext>
            </a:extLst>
          </p:cNvPr>
          <p:cNvPicPr>
            <a:picLocks noChangeAspect="1" noChangeArrowheads="1"/>
          </p:cNvPicPr>
          <p:nvPr/>
        </p:nvPicPr>
        <p:blipFill>
          <a:blip r:embed="rId4" cstate="hqprint">
            <a:extLst>
              <a:ext uri="{28A0092B-C50C-407E-A947-70E740481C1C}">
                <a14:useLocalDpi xmlns:a14="http://schemas.microsoft.com/office/drawing/2010/main"/>
              </a:ext>
            </a:extLst>
          </a:blip>
          <a:srcRect/>
          <a:stretch>
            <a:fillRect/>
          </a:stretch>
        </p:blipFill>
        <p:spPr bwMode="auto">
          <a:xfrm>
            <a:off x="3265012" y="846511"/>
            <a:ext cx="584200" cy="5842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Free Car SVG, PNG Icon, Symbol. Download Image.">
            <a:extLst>
              <a:ext uri="{FF2B5EF4-FFF2-40B4-BE49-F238E27FC236}">
                <a16:creationId xmlns:a16="http://schemas.microsoft.com/office/drawing/2014/main" id="{4CB21ED1-9589-347B-7825-6DC988D08C7C}"/>
              </a:ext>
            </a:extLst>
          </p:cNvPr>
          <p:cNvPicPr>
            <a:picLocks noChangeAspect="1" noChangeArrowheads="1"/>
          </p:cNvPicPr>
          <p:nvPr/>
        </p:nvPicPr>
        <p:blipFill>
          <a:blip r:embed="rId4" cstate="hqprint">
            <a:extLst>
              <a:ext uri="{28A0092B-C50C-407E-A947-70E740481C1C}">
                <a14:useLocalDpi xmlns:a14="http://schemas.microsoft.com/office/drawing/2010/main"/>
              </a:ext>
            </a:extLst>
          </a:blip>
          <a:srcRect/>
          <a:stretch>
            <a:fillRect/>
          </a:stretch>
        </p:blipFill>
        <p:spPr bwMode="auto">
          <a:xfrm>
            <a:off x="4572000" y="846511"/>
            <a:ext cx="584200" cy="584200"/>
          </a:xfrm>
          <a:prstGeom prst="rect">
            <a:avLst/>
          </a:prstGeom>
          <a:noFill/>
          <a:extLst>
            <a:ext uri="{909E8E84-426E-40DD-AFC4-6F175D3DCCD1}">
              <a14:hiddenFill xmlns:a14="http://schemas.microsoft.com/office/drawing/2010/main">
                <a:solidFill>
                  <a:srgbClr val="FFFFFF"/>
                </a:solidFill>
              </a14:hiddenFill>
            </a:ext>
          </a:extLst>
        </p:spPr>
      </p:pic>
      <p:sp>
        <p:nvSpPr>
          <p:cNvPr id="10" name="Direct Access Storage 9">
            <a:extLst>
              <a:ext uri="{FF2B5EF4-FFF2-40B4-BE49-F238E27FC236}">
                <a16:creationId xmlns:a16="http://schemas.microsoft.com/office/drawing/2014/main" id="{FFA79CB3-A184-40D6-DC4C-F7E48F22A82C}"/>
              </a:ext>
            </a:extLst>
          </p:cNvPr>
          <p:cNvSpPr/>
          <p:nvPr/>
        </p:nvSpPr>
        <p:spPr bwMode="auto">
          <a:xfrm rot="10800000">
            <a:off x="5285425" y="821111"/>
            <a:ext cx="3048000" cy="609600"/>
          </a:xfrm>
          <a:prstGeom prst="flowChartMagneticDrum">
            <a:avLst/>
          </a:prstGeom>
          <a:solidFill>
            <a:schemeClr val="tx1">
              <a:lumMod val="50000"/>
              <a:lumOff val="5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b"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pic>
        <p:nvPicPr>
          <p:cNvPr id="11" name="Picture 10">
            <a:extLst>
              <a:ext uri="{FF2B5EF4-FFF2-40B4-BE49-F238E27FC236}">
                <a16:creationId xmlns:a16="http://schemas.microsoft.com/office/drawing/2014/main" id="{DD26A85A-6F8D-40B7-B09D-FF9CE6ABFFD8}"/>
              </a:ext>
            </a:extLst>
          </p:cNvPr>
          <p:cNvPicPr>
            <a:picLocks noChangeAspect="1"/>
          </p:cNvPicPr>
          <p:nvPr/>
        </p:nvPicPr>
        <p:blipFill rotWithShape="1">
          <a:blip r:embed="rId5" cstate="hqprint">
            <a:extLst>
              <a:ext uri="{28A0092B-C50C-407E-A947-70E740481C1C}">
                <a14:useLocalDpi xmlns:a14="http://schemas.microsoft.com/office/drawing/2010/main"/>
              </a:ext>
            </a:extLst>
          </a:blip>
          <a:srcRect/>
          <a:stretch/>
        </p:blipFill>
        <p:spPr>
          <a:xfrm>
            <a:off x="2743200" y="4211492"/>
            <a:ext cx="2971800" cy="1070327"/>
          </a:xfrm>
          <a:prstGeom prst="rect">
            <a:avLst/>
          </a:prstGeom>
        </p:spPr>
      </p:pic>
      <p:pic>
        <p:nvPicPr>
          <p:cNvPr id="12" name="Picture 11">
            <a:extLst>
              <a:ext uri="{FF2B5EF4-FFF2-40B4-BE49-F238E27FC236}">
                <a16:creationId xmlns:a16="http://schemas.microsoft.com/office/drawing/2014/main" id="{0B82B5C8-E6D1-7882-01FC-30F64B3C2C11}"/>
              </a:ext>
            </a:extLst>
          </p:cNvPr>
          <p:cNvPicPr>
            <a:picLocks noChangeAspect="1"/>
          </p:cNvPicPr>
          <p:nvPr/>
        </p:nvPicPr>
        <p:blipFill rotWithShape="1">
          <a:blip r:embed="rId6" cstate="hqprint">
            <a:extLst>
              <a:ext uri="{28A0092B-C50C-407E-A947-70E740481C1C}">
                <a14:useLocalDpi xmlns:a14="http://schemas.microsoft.com/office/drawing/2010/main"/>
              </a:ext>
            </a:extLst>
          </a:blip>
          <a:srcRect/>
          <a:stretch/>
        </p:blipFill>
        <p:spPr>
          <a:xfrm>
            <a:off x="5486400" y="5486400"/>
            <a:ext cx="2971800" cy="894918"/>
          </a:xfrm>
          <a:prstGeom prst="rect">
            <a:avLst/>
          </a:prstGeom>
        </p:spPr>
      </p:pic>
      <p:sp>
        <p:nvSpPr>
          <p:cNvPr id="13" name="Bent-Up Arrow 12">
            <a:extLst>
              <a:ext uri="{FF2B5EF4-FFF2-40B4-BE49-F238E27FC236}">
                <a16:creationId xmlns:a16="http://schemas.microsoft.com/office/drawing/2014/main" id="{619044F2-EA26-236F-2B46-DCAD0448B2BF}"/>
              </a:ext>
            </a:extLst>
          </p:cNvPr>
          <p:cNvSpPr/>
          <p:nvPr/>
        </p:nvSpPr>
        <p:spPr bwMode="auto">
          <a:xfrm rot="5400000">
            <a:off x="4617292" y="5476442"/>
            <a:ext cx="658175" cy="678091"/>
          </a:xfrm>
          <a:prstGeom prst="bentUpArrow">
            <a:avLst/>
          </a:prstGeom>
          <a:solidFill>
            <a:srgbClr val="92D050"/>
          </a:solidFill>
          <a:ln w="9525" cap="flat" cmpd="sng" algn="ctr">
            <a:noFill/>
            <a:prstDash val="solid"/>
            <a:round/>
            <a:headEnd type="none" w="med" len="med"/>
            <a:tailEnd type="none" w="med" len="med"/>
          </a:ln>
          <a:effectLst/>
        </p:spPr>
        <p:txBody>
          <a:bodyPr vert="horz" wrap="none" lIns="91440" tIns="45720" rIns="91440" bIns="45720" numCol="1" rtlCol="0" anchor="b"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4" name="Bent-Up Arrow 13">
            <a:extLst>
              <a:ext uri="{FF2B5EF4-FFF2-40B4-BE49-F238E27FC236}">
                <a16:creationId xmlns:a16="http://schemas.microsoft.com/office/drawing/2014/main" id="{E45913C3-C3D3-9DF4-DD46-781F5B8B3C08}"/>
              </a:ext>
            </a:extLst>
          </p:cNvPr>
          <p:cNvSpPr/>
          <p:nvPr/>
        </p:nvSpPr>
        <p:spPr bwMode="auto">
          <a:xfrm rot="5400000">
            <a:off x="1744867" y="4180980"/>
            <a:ext cx="658175" cy="678091"/>
          </a:xfrm>
          <a:prstGeom prst="bentUpArrow">
            <a:avLst/>
          </a:prstGeom>
          <a:solidFill>
            <a:srgbClr val="92D050"/>
          </a:solidFill>
          <a:ln w="9525" cap="flat" cmpd="sng" algn="ctr">
            <a:noFill/>
            <a:prstDash val="solid"/>
            <a:round/>
            <a:headEnd type="none" w="med" len="med"/>
            <a:tailEnd type="none" w="med" len="med"/>
          </a:ln>
          <a:effectLst/>
        </p:spPr>
        <p:txBody>
          <a:bodyPr vert="horz" wrap="none" lIns="91440" tIns="45720" rIns="91440" bIns="45720" numCol="1" rtlCol="0" anchor="b"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5" name="TextBox 14">
            <a:extLst>
              <a:ext uri="{FF2B5EF4-FFF2-40B4-BE49-F238E27FC236}">
                <a16:creationId xmlns:a16="http://schemas.microsoft.com/office/drawing/2014/main" id="{2ACA28DC-12E9-9C1A-75CB-4E6196D09A47}"/>
              </a:ext>
            </a:extLst>
          </p:cNvPr>
          <p:cNvSpPr txBox="1"/>
          <p:nvPr/>
        </p:nvSpPr>
        <p:spPr>
          <a:xfrm>
            <a:off x="1697263" y="4554352"/>
            <a:ext cx="704039" cy="261610"/>
          </a:xfrm>
          <a:prstGeom prst="rect">
            <a:avLst/>
          </a:prstGeom>
          <a:noFill/>
        </p:spPr>
        <p:txBody>
          <a:bodyPr wrap="none" rtlCol="0">
            <a:spAutoFit/>
          </a:bodyPr>
          <a:lstStyle/>
          <a:p>
            <a:pPr algn="l"/>
            <a:r>
              <a:rPr lang="en-US" sz="1050" b="0" dirty="0"/>
              <a:t>Compiler</a:t>
            </a:r>
          </a:p>
        </p:txBody>
      </p:sp>
      <p:sp>
        <p:nvSpPr>
          <p:cNvPr id="16" name="TextBox 15">
            <a:extLst>
              <a:ext uri="{FF2B5EF4-FFF2-40B4-BE49-F238E27FC236}">
                <a16:creationId xmlns:a16="http://schemas.microsoft.com/office/drawing/2014/main" id="{A20B99D0-8C49-B481-A117-2F630859D346}"/>
              </a:ext>
            </a:extLst>
          </p:cNvPr>
          <p:cNvSpPr txBox="1"/>
          <p:nvPr/>
        </p:nvSpPr>
        <p:spPr>
          <a:xfrm>
            <a:off x="4542278" y="5834390"/>
            <a:ext cx="758541" cy="253916"/>
          </a:xfrm>
          <a:prstGeom prst="rect">
            <a:avLst/>
          </a:prstGeom>
          <a:noFill/>
        </p:spPr>
        <p:txBody>
          <a:bodyPr wrap="none" rtlCol="0">
            <a:spAutoFit/>
          </a:bodyPr>
          <a:lstStyle/>
          <a:p>
            <a:pPr algn="l"/>
            <a:r>
              <a:rPr lang="en-US" sz="1050" b="0" dirty="0"/>
              <a:t>Assembler</a:t>
            </a:r>
          </a:p>
        </p:txBody>
      </p:sp>
      <p:sp>
        <p:nvSpPr>
          <p:cNvPr id="17" name="TextBox 16">
            <a:extLst>
              <a:ext uri="{FF2B5EF4-FFF2-40B4-BE49-F238E27FC236}">
                <a16:creationId xmlns:a16="http://schemas.microsoft.com/office/drawing/2014/main" id="{6E441632-72C6-38E9-9D70-102F68993226}"/>
              </a:ext>
            </a:extLst>
          </p:cNvPr>
          <p:cNvSpPr txBox="1"/>
          <p:nvPr/>
        </p:nvSpPr>
        <p:spPr>
          <a:xfrm>
            <a:off x="6572561" y="956633"/>
            <a:ext cx="742639" cy="338554"/>
          </a:xfrm>
          <a:prstGeom prst="rect">
            <a:avLst/>
          </a:prstGeom>
          <a:noFill/>
        </p:spPr>
        <p:txBody>
          <a:bodyPr wrap="none" rtlCol="0">
            <a:spAutoFit/>
          </a:bodyPr>
          <a:lstStyle/>
          <a:p>
            <a:pPr algn="l"/>
            <a:r>
              <a:rPr lang="en-US" sz="1600" b="0" dirty="0"/>
              <a:t>Tunnel</a:t>
            </a:r>
          </a:p>
        </p:txBody>
      </p:sp>
      <p:pic>
        <p:nvPicPr>
          <p:cNvPr id="18" name="Picture 17">
            <a:extLst>
              <a:ext uri="{FF2B5EF4-FFF2-40B4-BE49-F238E27FC236}">
                <a16:creationId xmlns:a16="http://schemas.microsoft.com/office/drawing/2014/main" id="{DF4347E2-77A0-7A83-9240-4944B2D7FC77}"/>
              </a:ext>
            </a:extLst>
          </p:cNvPr>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6096000" y="1555960"/>
            <a:ext cx="1408466" cy="1354432"/>
          </a:xfrm>
          <a:prstGeom prst="rect">
            <a:avLst/>
          </a:prstGeom>
        </p:spPr>
      </p:pic>
      <p:cxnSp>
        <p:nvCxnSpPr>
          <p:cNvPr id="20" name="Straight Connector 19">
            <a:extLst>
              <a:ext uri="{FF2B5EF4-FFF2-40B4-BE49-F238E27FC236}">
                <a16:creationId xmlns:a16="http://schemas.microsoft.com/office/drawing/2014/main" id="{2DD4F6C2-6ECF-6E8C-30F9-8BD8FFEC9E3D}"/>
              </a:ext>
            </a:extLst>
          </p:cNvPr>
          <p:cNvCxnSpPr/>
          <p:nvPr/>
        </p:nvCxnSpPr>
        <p:spPr bwMode="auto">
          <a:xfrm>
            <a:off x="304800" y="1295187"/>
            <a:ext cx="57912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spTree>
    <p:extLst>
      <p:ext uri="{BB962C8B-B14F-4D97-AF65-F5344CB8AC3E}">
        <p14:creationId xmlns:p14="http://schemas.microsoft.com/office/powerpoint/2010/main" val="133022198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Rectangle 2"/>
          <p:cNvSpPr>
            <a:spLocks noChangeArrowheads="1"/>
          </p:cNvSpPr>
          <p:nvPr/>
        </p:nvSpPr>
        <p:spPr bwMode="auto">
          <a:xfrm>
            <a:off x="225425" y="312738"/>
            <a:ext cx="2128838" cy="4778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endParaRPr lang="en-US">
              <a:latin typeface="Tahoma" charset="0"/>
              <a:cs typeface="Tahoma" charset="0"/>
            </a:endParaRPr>
          </a:p>
        </p:txBody>
      </p:sp>
      <p:sp>
        <p:nvSpPr>
          <p:cNvPr id="8197" name="Rectangle 4"/>
          <p:cNvSpPr>
            <a:spLocks noGrp="1" noChangeArrowheads="1"/>
          </p:cNvSpPr>
          <p:nvPr>
            <p:ph type="title"/>
          </p:nvPr>
        </p:nvSpPr>
        <p:spPr/>
        <p:txBody>
          <a:bodyPr/>
          <a:lstStyle/>
          <a:p>
            <a:pPr>
              <a:defRPr/>
            </a:pPr>
            <a:r>
              <a:rPr lang="en-US" dirty="0">
                <a:latin typeface="Tahoma" charset="0"/>
                <a:ea typeface="Tahoma"/>
              </a:rPr>
              <a:t>Amdahl’s Law</a:t>
            </a:r>
          </a:p>
        </p:txBody>
      </p:sp>
      <p:sp>
        <p:nvSpPr>
          <p:cNvPr id="8196" name="Rectangle 3"/>
          <p:cNvSpPr>
            <a:spLocks noGrp="1" noChangeArrowheads="1"/>
          </p:cNvSpPr>
          <p:nvPr>
            <p:ph idx="1"/>
          </p:nvPr>
        </p:nvSpPr>
        <p:spPr/>
        <p:txBody>
          <a:bodyPr/>
          <a:lstStyle/>
          <a:p>
            <a:pPr>
              <a:defRPr/>
            </a:pPr>
            <a:r>
              <a:rPr lang="en-US" dirty="0">
                <a:latin typeface="Tahoma" charset="0"/>
                <a:ea typeface="Tahoma"/>
              </a:rPr>
              <a:t>Possibly the most important law regarding computer performance:</a:t>
            </a:r>
          </a:p>
          <a:p>
            <a:pPr>
              <a:defRPr/>
            </a:pPr>
            <a:endParaRPr lang="en-US" dirty="0">
              <a:latin typeface="Tahoma" charset="0"/>
              <a:ea typeface="Tahoma"/>
            </a:endParaRPr>
          </a:p>
          <a:p>
            <a:pPr>
              <a:buFont typeface="Wingdings 2" charset="0"/>
              <a:buNone/>
              <a:defRPr/>
            </a:pPr>
            <a:endParaRPr lang="en-US" dirty="0">
              <a:latin typeface="Tahoma" charset="0"/>
              <a:ea typeface="Tahoma"/>
            </a:endParaRPr>
          </a:p>
          <a:p>
            <a:pPr lvl="1">
              <a:defRPr/>
            </a:pPr>
            <a:endParaRPr lang="en-US" dirty="0">
              <a:latin typeface="Tahoma" charset="0"/>
            </a:endParaRPr>
          </a:p>
          <a:p>
            <a:pPr lvl="1">
              <a:defRPr/>
            </a:pPr>
            <a:endParaRPr lang="en-US" dirty="0">
              <a:latin typeface="Tahoma" charset="0"/>
            </a:endParaRPr>
          </a:p>
          <a:p>
            <a:pPr lvl="1">
              <a:defRPr/>
            </a:pPr>
            <a:r>
              <a:rPr lang="en-US" dirty="0">
                <a:latin typeface="Tahoma" charset="0"/>
              </a:rPr>
              <a:t>Principle:  </a:t>
            </a:r>
            <a:r>
              <a:rPr lang="en-US" u="sng" dirty="0">
                <a:latin typeface="Tahoma" charset="0"/>
              </a:rPr>
              <a:t>Make the common case fast!</a:t>
            </a:r>
          </a:p>
          <a:p>
            <a:pPr lvl="1">
              <a:defRPr/>
            </a:pPr>
            <a:r>
              <a:rPr lang="en-US" dirty="0">
                <a:latin typeface="Tahoma" charset="0"/>
              </a:rPr>
              <a:t>Eventually, performance gains will be limited by what cannot be improved</a:t>
            </a:r>
          </a:p>
          <a:p>
            <a:pPr lvl="2">
              <a:defRPr/>
            </a:pPr>
            <a:r>
              <a:rPr lang="en-US" dirty="0">
                <a:latin typeface="Tahoma" charset="0"/>
              </a:rPr>
              <a:t>e.g., you can raise the highway speed limit, </a:t>
            </a:r>
            <a:br>
              <a:rPr lang="en-US" dirty="0">
                <a:latin typeface="Tahoma" charset="0"/>
              </a:rPr>
            </a:br>
            <a:r>
              <a:rPr lang="en-US" dirty="0">
                <a:latin typeface="Tahoma" charset="0"/>
              </a:rPr>
              <a:t>but the city speed limit stays the same</a:t>
            </a:r>
          </a:p>
        </p:txBody>
      </p:sp>
      <p:sp>
        <p:nvSpPr>
          <p:cNvPr id="68613" name="Slide Number Placeholder 1"/>
          <p:cNvSpPr>
            <a:spLocks noGrp="1"/>
          </p:cNvSpPr>
          <p:nvPr>
            <p:ph type="sldNum"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b="1">
                <a:solidFill>
                  <a:schemeClr val="tx1"/>
                </a:solidFill>
                <a:latin typeface="Tekton" charset="0"/>
                <a:ea typeface="ＭＳ Ｐゴシック" charset="0"/>
                <a:cs typeface="ＭＳ Ｐゴシック" charset="0"/>
              </a:defRPr>
            </a:lvl1pPr>
            <a:lvl2pPr marL="742950" indent="-285750">
              <a:defRPr sz="2400" b="1">
                <a:solidFill>
                  <a:schemeClr val="tx1"/>
                </a:solidFill>
                <a:latin typeface="Tekton" charset="0"/>
                <a:ea typeface="ＭＳ Ｐゴシック" charset="0"/>
              </a:defRPr>
            </a:lvl2pPr>
            <a:lvl3pPr marL="1143000" indent="-228600">
              <a:defRPr sz="2400" b="1">
                <a:solidFill>
                  <a:schemeClr val="tx1"/>
                </a:solidFill>
                <a:latin typeface="Tekton" charset="0"/>
                <a:ea typeface="ＭＳ Ｐゴシック" charset="0"/>
              </a:defRPr>
            </a:lvl3pPr>
            <a:lvl4pPr marL="1600200" indent="-228600">
              <a:defRPr sz="2400" b="1">
                <a:solidFill>
                  <a:schemeClr val="tx1"/>
                </a:solidFill>
                <a:latin typeface="Tekton" charset="0"/>
                <a:ea typeface="ＭＳ Ｐゴシック" charset="0"/>
              </a:defRPr>
            </a:lvl4pPr>
            <a:lvl5pPr marL="2057400" indent="-228600">
              <a:defRPr sz="2400" b="1">
                <a:solidFill>
                  <a:schemeClr val="tx1"/>
                </a:solidFill>
                <a:latin typeface="Tekton" charset="0"/>
                <a:ea typeface="ＭＳ Ｐゴシック" charset="0"/>
              </a:defRPr>
            </a:lvl5pPr>
            <a:lvl6pPr marL="2514600" indent="-228600" algn="r" eaLnBrk="0" fontAlgn="base" hangingPunct="0">
              <a:spcBef>
                <a:spcPct val="0"/>
              </a:spcBef>
              <a:spcAft>
                <a:spcPct val="0"/>
              </a:spcAft>
              <a:defRPr sz="2400" b="1">
                <a:solidFill>
                  <a:schemeClr val="tx1"/>
                </a:solidFill>
                <a:latin typeface="Tekton" charset="0"/>
                <a:ea typeface="ＭＳ Ｐゴシック" charset="0"/>
              </a:defRPr>
            </a:lvl6pPr>
            <a:lvl7pPr marL="2971800" indent="-228600" algn="r" eaLnBrk="0" fontAlgn="base" hangingPunct="0">
              <a:spcBef>
                <a:spcPct val="0"/>
              </a:spcBef>
              <a:spcAft>
                <a:spcPct val="0"/>
              </a:spcAft>
              <a:defRPr sz="2400" b="1">
                <a:solidFill>
                  <a:schemeClr val="tx1"/>
                </a:solidFill>
                <a:latin typeface="Tekton" charset="0"/>
                <a:ea typeface="ＭＳ Ｐゴシック" charset="0"/>
              </a:defRPr>
            </a:lvl7pPr>
            <a:lvl8pPr marL="3429000" indent="-228600" algn="r" eaLnBrk="0" fontAlgn="base" hangingPunct="0">
              <a:spcBef>
                <a:spcPct val="0"/>
              </a:spcBef>
              <a:spcAft>
                <a:spcPct val="0"/>
              </a:spcAft>
              <a:defRPr sz="2400" b="1">
                <a:solidFill>
                  <a:schemeClr val="tx1"/>
                </a:solidFill>
                <a:latin typeface="Tekton" charset="0"/>
                <a:ea typeface="ＭＳ Ｐゴシック" charset="0"/>
              </a:defRPr>
            </a:lvl8pPr>
            <a:lvl9pPr marL="3886200" indent="-228600" algn="r" eaLnBrk="0" fontAlgn="base" hangingPunct="0">
              <a:spcBef>
                <a:spcPct val="0"/>
              </a:spcBef>
              <a:spcAft>
                <a:spcPct val="0"/>
              </a:spcAft>
              <a:defRPr sz="2400" b="1">
                <a:solidFill>
                  <a:schemeClr val="tx1"/>
                </a:solidFill>
                <a:latin typeface="Tekton" charset="0"/>
                <a:ea typeface="ＭＳ Ｐゴシック" charset="0"/>
              </a:defRPr>
            </a:lvl9pPr>
          </a:lstStyle>
          <a:p>
            <a:fld id="{14419B47-89A1-0342-B9D3-3ABF6F882407}" type="slidenum">
              <a:rPr lang="en-US" sz="1400">
                <a:latin typeface="Arial Narrow" charset="0"/>
                <a:cs typeface="Tahoma" charset="0"/>
              </a:rPr>
              <a:pPr/>
              <a:t>20</a:t>
            </a:fld>
            <a:endParaRPr lang="en-US" sz="1400">
              <a:latin typeface="Arial Narrow" charset="0"/>
              <a:cs typeface="Tahoma" charset="0"/>
            </a:endParaRPr>
          </a:p>
        </p:txBody>
      </p:sp>
      <p:graphicFrame>
        <p:nvGraphicFramePr>
          <p:cNvPr id="68612" name="Object 5"/>
          <p:cNvGraphicFramePr>
            <a:graphicFrameLocks noChangeAspect="1"/>
          </p:cNvGraphicFramePr>
          <p:nvPr/>
        </p:nvGraphicFramePr>
        <p:xfrm>
          <a:off x="762000" y="1828800"/>
          <a:ext cx="5136819" cy="1219200"/>
        </p:xfrm>
        <a:graphic>
          <a:graphicData uri="http://schemas.openxmlformats.org/presentationml/2006/ole">
            <mc:AlternateContent xmlns:mc="http://schemas.openxmlformats.org/markup-compatibility/2006">
              <mc:Choice xmlns:v="urn:schemas-microsoft-com:vml" Requires="v">
                <p:oleObj name="Equation" r:id="rId3" imgW="1485900" imgH="381000" progId="Equation.3">
                  <p:embed/>
                </p:oleObj>
              </mc:Choice>
              <mc:Fallback>
                <p:oleObj name="Equation" r:id="rId3" imgW="1485900" imgH="381000" progId="Equation.3">
                  <p:embed/>
                  <p:pic>
                    <p:nvPicPr>
                      <p:cNvPr id="68612"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0" y="1828800"/>
                        <a:ext cx="5136819" cy="12192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pic>
                </p:oleObj>
              </mc:Fallback>
            </mc:AlternateContent>
          </a:graphicData>
        </a:graphic>
      </p:graphicFrame>
      <p:pic>
        <p:nvPicPr>
          <p:cNvPr id="2" name="Picture 1">
            <a:extLst>
              <a:ext uri="{FF2B5EF4-FFF2-40B4-BE49-F238E27FC236}">
                <a16:creationId xmlns:a16="http://schemas.microsoft.com/office/drawing/2014/main" id="{FB74983F-9070-4147-ACDE-B98560F16A98}"/>
              </a:ext>
            </a:extLst>
          </p:cNvPr>
          <p:cNvPicPr>
            <a:picLocks noChangeAspect="1"/>
          </p:cNvPicPr>
          <p:nvPr/>
        </p:nvPicPr>
        <p:blipFill>
          <a:blip r:embed="rId5"/>
          <a:stretch>
            <a:fillRect/>
          </a:stretch>
        </p:blipFill>
        <p:spPr>
          <a:xfrm>
            <a:off x="6245742" y="1447800"/>
            <a:ext cx="2667000" cy="1600200"/>
          </a:xfrm>
          <a:prstGeom prst="rect">
            <a:avLst/>
          </a:prstGeom>
        </p:spPr>
      </p:pic>
      <p:sp>
        <p:nvSpPr>
          <p:cNvPr id="3" name="TextBox 2">
            <a:extLst>
              <a:ext uri="{FF2B5EF4-FFF2-40B4-BE49-F238E27FC236}">
                <a16:creationId xmlns:a16="http://schemas.microsoft.com/office/drawing/2014/main" id="{C050D85D-50D5-A844-9E6F-CC1A3ECBE005}"/>
              </a:ext>
            </a:extLst>
          </p:cNvPr>
          <p:cNvSpPr txBox="1"/>
          <p:nvPr/>
        </p:nvSpPr>
        <p:spPr>
          <a:xfrm>
            <a:off x="6843255" y="3063875"/>
            <a:ext cx="2148345" cy="369332"/>
          </a:xfrm>
          <a:prstGeom prst="rect">
            <a:avLst/>
          </a:prstGeom>
          <a:noFill/>
        </p:spPr>
        <p:txBody>
          <a:bodyPr wrap="none" rtlCol="0">
            <a:spAutoFit/>
          </a:bodyPr>
          <a:lstStyle/>
          <a:p>
            <a:r>
              <a:rPr lang="en-US" sz="1800" dirty="0"/>
              <a:t>Gene Amdahl (1973)</a:t>
            </a:r>
          </a:p>
        </p:txBody>
      </p:sp>
    </p:spTree>
    <p:extLst>
      <p:ext uri="{BB962C8B-B14F-4D97-AF65-F5344CB8AC3E}">
        <p14:creationId xmlns:p14="http://schemas.microsoft.com/office/powerpoint/2010/main" val="384338647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96">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196">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19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Rectangle 2"/>
          <p:cNvSpPr>
            <a:spLocks noChangeArrowheads="1"/>
          </p:cNvSpPr>
          <p:nvPr/>
        </p:nvSpPr>
        <p:spPr bwMode="auto">
          <a:xfrm>
            <a:off x="225425" y="312738"/>
            <a:ext cx="2128838" cy="4778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endParaRPr lang="en-US">
              <a:latin typeface="Tahoma" charset="0"/>
              <a:cs typeface="Tahoma" charset="0"/>
            </a:endParaRPr>
          </a:p>
        </p:txBody>
      </p:sp>
      <p:sp>
        <p:nvSpPr>
          <p:cNvPr id="8197" name="Rectangle 4"/>
          <p:cNvSpPr>
            <a:spLocks noGrp="1" noChangeArrowheads="1"/>
          </p:cNvSpPr>
          <p:nvPr>
            <p:ph type="title"/>
          </p:nvPr>
        </p:nvSpPr>
        <p:spPr/>
        <p:txBody>
          <a:bodyPr/>
          <a:lstStyle/>
          <a:p>
            <a:pPr>
              <a:defRPr/>
            </a:pPr>
            <a:r>
              <a:rPr lang="en-US" dirty="0">
                <a:latin typeface="Tahoma" charset="0"/>
                <a:ea typeface="Tahoma"/>
              </a:rPr>
              <a:t>Amdahl’s Law:  Example</a:t>
            </a:r>
          </a:p>
        </p:txBody>
      </p:sp>
      <p:sp>
        <p:nvSpPr>
          <p:cNvPr id="8196" name="Rectangle 3"/>
          <p:cNvSpPr>
            <a:spLocks noGrp="1" noChangeArrowheads="1"/>
          </p:cNvSpPr>
          <p:nvPr>
            <p:ph idx="1"/>
          </p:nvPr>
        </p:nvSpPr>
        <p:spPr>
          <a:xfrm>
            <a:off x="533400" y="2309813"/>
            <a:ext cx="8610600" cy="4548187"/>
          </a:xfrm>
        </p:spPr>
        <p:txBody>
          <a:bodyPr/>
          <a:lstStyle/>
          <a:p>
            <a:pPr marL="0" indent="0">
              <a:buNone/>
              <a:defRPr/>
            </a:pPr>
            <a:r>
              <a:rPr lang="en-US" sz="2400" dirty="0">
                <a:latin typeface="Tahoma" charset="0"/>
                <a:ea typeface="Tahoma"/>
              </a:rPr>
              <a:t>Suppose a program runs in 100 seconds on a machine, where multiplies are executed 80% of the time. </a:t>
            </a:r>
          </a:p>
          <a:p>
            <a:pPr marL="0" indent="0">
              <a:buNone/>
              <a:defRPr/>
            </a:pPr>
            <a:r>
              <a:rPr lang="en-US" sz="2400" dirty="0">
                <a:latin typeface="Tahoma" charset="0"/>
                <a:ea typeface="Tahoma"/>
              </a:rPr>
              <a:t>How much do we need to improve the speed of multiplication if we want the program to run 4 times faster?</a:t>
            </a:r>
            <a:br>
              <a:rPr lang="en-US" sz="2400" dirty="0">
                <a:latin typeface="Tahoma" charset="0"/>
                <a:ea typeface="Tahoma"/>
              </a:rPr>
            </a:br>
            <a:endParaRPr lang="en-US" sz="2400" dirty="0">
              <a:latin typeface="Tahoma" charset="0"/>
              <a:ea typeface="Tahoma"/>
            </a:endParaRPr>
          </a:p>
          <a:p>
            <a:pPr marL="0" indent="0">
              <a:buNone/>
              <a:defRPr/>
            </a:pPr>
            <a:br>
              <a:rPr lang="en-US" sz="2400" dirty="0">
                <a:latin typeface="Tahoma" charset="0"/>
                <a:ea typeface="Tahoma"/>
              </a:rPr>
            </a:br>
            <a:r>
              <a:rPr lang="en-US" sz="2400" dirty="0">
                <a:latin typeface="Tahoma" charset="0"/>
                <a:ea typeface="Tahoma"/>
              </a:rPr>
              <a:t>How about making it 5 times faster?</a:t>
            </a:r>
          </a:p>
        </p:txBody>
      </p:sp>
      <p:sp>
        <p:nvSpPr>
          <p:cNvPr id="70663" name="Slide Number Placeholder 1"/>
          <p:cNvSpPr>
            <a:spLocks noGrp="1"/>
          </p:cNvSpPr>
          <p:nvPr>
            <p:ph type="sldNum"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b="1">
                <a:solidFill>
                  <a:schemeClr val="tx1"/>
                </a:solidFill>
                <a:latin typeface="Tekton" charset="0"/>
                <a:ea typeface="ＭＳ Ｐゴシック" charset="0"/>
                <a:cs typeface="ＭＳ Ｐゴシック" charset="0"/>
              </a:defRPr>
            </a:lvl1pPr>
            <a:lvl2pPr marL="742950" indent="-285750">
              <a:defRPr sz="2400" b="1">
                <a:solidFill>
                  <a:schemeClr val="tx1"/>
                </a:solidFill>
                <a:latin typeface="Tekton" charset="0"/>
                <a:ea typeface="ＭＳ Ｐゴシック" charset="0"/>
              </a:defRPr>
            </a:lvl2pPr>
            <a:lvl3pPr marL="1143000" indent="-228600">
              <a:defRPr sz="2400" b="1">
                <a:solidFill>
                  <a:schemeClr val="tx1"/>
                </a:solidFill>
                <a:latin typeface="Tekton" charset="0"/>
                <a:ea typeface="ＭＳ Ｐゴシック" charset="0"/>
              </a:defRPr>
            </a:lvl3pPr>
            <a:lvl4pPr marL="1600200" indent="-228600">
              <a:defRPr sz="2400" b="1">
                <a:solidFill>
                  <a:schemeClr val="tx1"/>
                </a:solidFill>
                <a:latin typeface="Tekton" charset="0"/>
                <a:ea typeface="ＭＳ Ｐゴシック" charset="0"/>
              </a:defRPr>
            </a:lvl4pPr>
            <a:lvl5pPr marL="2057400" indent="-228600">
              <a:defRPr sz="2400" b="1">
                <a:solidFill>
                  <a:schemeClr val="tx1"/>
                </a:solidFill>
                <a:latin typeface="Tekton" charset="0"/>
                <a:ea typeface="ＭＳ Ｐゴシック" charset="0"/>
              </a:defRPr>
            </a:lvl5pPr>
            <a:lvl6pPr marL="2514600" indent="-228600" algn="r" eaLnBrk="0" fontAlgn="base" hangingPunct="0">
              <a:spcBef>
                <a:spcPct val="0"/>
              </a:spcBef>
              <a:spcAft>
                <a:spcPct val="0"/>
              </a:spcAft>
              <a:defRPr sz="2400" b="1">
                <a:solidFill>
                  <a:schemeClr val="tx1"/>
                </a:solidFill>
                <a:latin typeface="Tekton" charset="0"/>
                <a:ea typeface="ＭＳ Ｐゴシック" charset="0"/>
              </a:defRPr>
            </a:lvl6pPr>
            <a:lvl7pPr marL="2971800" indent="-228600" algn="r" eaLnBrk="0" fontAlgn="base" hangingPunct="0">
              <a:spcBef>
                <a:spcPct val="0"/>
              </a:spcBef>
              <a:spcAft>
                <a:spcPct val="0"/>
              </a:spcAft>
              <a:defRPr sz="2400" b="1">
                <a:solidFill>
                  <a:schemeClr val="tx1"/>
                </a:solidFill>
                <a:latin typeface="Tekton" charset="0"/>
                <a:ea typeface="ＭＳ Ｐゴシック" charset="0"/>
              </a:defRPr>
            </a:lvl7pPr>
            <a:lvl8pPr marL="3429000" indent="-228600" algn="r" eaLnBrk="0" fontAlgn="base" hangingPunct="0">
              <a:spcBef>
                <a:spcPct val="0"/>
              </a:spcBef>
              <a:spcAft>
                <a:spcPct val="0"/>
              </a:spcAft>
              <a:defRPr sz="2400" b="1">
                <a:solidFill>
                  <a:schemeClr val="tx1"/>
                </a:solidFill>
                <a:latin typeface="Tekton" charset="0"/>
                <a:ea typeface="ＭＳ Ｐゴシック" charset="0"/>
              </a:defRPr>
            </a:lvl8pPr>
            <a:lvl9pPr marL="3886200" indent="-228600" algn="r" eaLnBrk="0" fontAlgn="base" hangingPunct="0">
              <a:spcBef>
                <a:spcPct val="0"/>
              </a:spcBef>
              <a:spcAft>
                <a:spcPct val="0"/>
              </a:spcAft>
              <a:defRPr sz="2400" b="1">
                <a:solidFill>
                  <a:schemeClr val="tx1"/>
                </a:solidFill>
                <a:latin typeface="Tekton" charset="0"/>
                <a:ea typeface="ＭＳ Ｐゴシック" charset="0"/>
              </a:defRPr>
            </a:lvl9pPr>
          </a:lstStyle>
          <a:p>
            <a:fld id="{7C4026B5-6509-B44F-9997-6EF3C370DCAD}" type="slidenum">
              <a:rPr lang="en-US" sz="1400">
                <a:latin typeface="Arial Narrow" charset="0"/>
                <a:cs typeface="Tahoma" charset="0"/>
              </a:rPr>
              <a:pPr/>
              <a:t>21</a:t>
            </a:fld>
            <a:endParaRPr lang="en-US" sz="1400">
              <a:latin typeface="Arial Narrow" charset="0"/>
              <a:cs typeface="Tahoma" charset="0"/>
            </a:endParaRPr>
          </a:p>
        </p:txBody>
      </p:sp>
      <p:graphicFrame>
        <p:nvGraphicFramePr>
          <p:cNvPr id="70660" name="Object 5"/>
          <p:cNvGraphicFramePr>
            <a:graphicFrameLocks noChangeAspect="1"/>
          </p:cNvGraphicFramePr>
          <p:nvPr/>
        </p:nvGraphicFramePr>
        <p:xfrm>
          <a:off x="1746250" y="793750"/>
          <a:ext cx="5645150" cy="1339850"/>
        </p:xfrm>
        <a:graphic>
          <a:graphicData uri="http://schemas.openxmlformats.org/presentationml/2006/ole">
            <mc:AlternateContent xmlns:mc="http://schemas.openxmlformats.org/markup-compatibility/2006">
              <mc:Choice xmlns:v="urn:schemas-microsoft-com:vml" Requires="v">
                <p:oleObj name="Equation" r:id="rId3" imgW="1485900" imgH="381000" progId="Equation.3">
                  <p:embed/>
                </p:oleObj>
              </mc:Choice>
              <mc:Fallback>
                <p:oleObj name="Equation" r:id="rId3" imgW="1485900" imgH="381000" progId="Equation.3">
                  <p:embed/>
                  <p:pic>
                    <p:nvPicPr>
                      <p:cNvPr id="7066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46250" y="793750"/>
                        <a:ext cx="5645150" cy="133985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pic>
                </p:oleObj>
              </mc:Fallback>
            </mc:AlternateContent>
          </a:graphicData>
        </a:graphic>
      </p:graphicFrame>
      <p:sp>
        <p:nvSpPr>
          <p:cNvPr id="752646" name="Text Box 6"/>
          <p:cNvSpPr txBox="1">
            <a:spLocks noChangeArrowheads="1"/>
          </p:cNvSpPr>
          <p:nvPr/>
        </p:nvSpPr>
        <p:spPr bwMode="auto">
          <a:xfrm>
            <a:off x="4343400" y="4291068"/>
            <a:ext cx="4135438" cy="461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b="1">
                <a:solidFill>
                  <a:schemeClr val="tx1"/>
                </a:solidFill>
                <a:latin typeface="Tekton" charset="0"/>
                <a:ea typeface="ＭＳ Ｐゴシック" charset="0"/>
                <a:cs typeface="ＭＳ Ｐゴシック" charset="0"/>
              </a:defRPr>
            </a:lvl1pPr>
            <a:lvl2pPr marL="742950" indent="-285750">
              <a:defRPr sz="2400" b="1">
                <a:solidFill>
                  <a:schemeClr val="tx1"/>
                </a:solidFill>
                <a:latin typeface="Tekton" charset="0"/>
                <a:ea typeface="ＭＳ Ｐゴシック" charset="0"/>
              </a:defRPr>
            </a:lvl2pPr>
            <a:lvl3pPr marL="1143000" indent="-228600">
              <a:defRPr sz="2400" b="1">
                <a:solidFill>
                  <a:schemeClr val="tx1"/>
                </a:solidFill>
                <a:latin typeface="Tekton" charset="0"/>
                <a:ea typeface="ＭＳ Ｐゴシック" charset="0"/>
              </a:defRPr>
            </a:lvl3pPr>
            <a:lvl4pPr marL="1600200" indent="-228600">
              <a:defRPr sz="2400" b="1">
                <a:solidFill>
                  <a:schemeClr val="tx1"/>
                </a:solidFill>
                <a:latin typeface="Tekton" charset="0"/>
                <a:ea typeface="ＭＳ Ｐゴシック" charset="0"/>
              </a:defRPr>
            </a:lvl4pPr>
            <a:lvl5pPr marL="2057400" indent="-228600">
              <a:defRPr sz="2400" b="1">
                <a:solidFill>
                  <a:schemeClr val="tx1"/>
                </a:solidFill>
                <a:latin typeface="Tekton" charset="0"/>
                <a:ea typeface="ＭＳ Ｐゴシック" charset="0"/>
              </a:defRPr>
            </a:lvl5pPr>
            <a:lvl6pPr marL="2514600" indent="-228600" algn="r" eaLnBrk="0" fontAlgn="base" hangingPunct="0">
              <a:spcBef>
                <a:spcPct val="0"/>
              </a:spcBef>
              <a:spcAft>
                <a:spcPct val="0"/>
              </a:spcAft>
              <a:defRPr sz="2400" b="1">
                <a:solidFill>
                  <a:schemeClr val="tx1"/>
                </a:solidFill>
                <a:latin typeface="Tekton" charset="0"/>
                <a:ea typeface="ＭＳ Ｐゴシック" charset="0"/>
              </a:defRPr>
            </a:lvl6pPr>
            <a:lvl7pPr marL="2971800" indent="-228600" algn="r" eaLnBrk="0" fontAlgn="base" hangingPunct="0">
              <a:spcBef>
                <a:spcPct val="0"/>
              </a:spcBef>
              <a:spcAft>
                <a:spcPct val="0"/>
              </a:spcAft>
              <a:defRPr sz="2400" b="1">
                <a:solidFill>
                  <a:schemeClr val="tx1"/>
                </a:solidFill>
                <a:latin typeface="Tekton" charset="0"/>
                <a:ea typeface="ＭＳ Ｐゴシック" charset="0"/>
              </a:defRPr>
            </a:lvl7pPr>
            <a:lvl8pPr marL="3429000" indent="-228600" algn="r" eaLnBrk="0" fontAlgn="base" hangingPunct="0">
              <a:spcBef>
                <a:spcPct val="0"/>
              </a:spcBef>
              <a:spcAft>
                <a:spcPct val="0"/>
              </a:spcAft>
              <a:defRPr sz="2400" b="1">
                <a:solidFill>
                  <a:schemeClr val="tx1"/>
                </a:solidFill>
                <a:latin typeface="Tekton" charset="0"/>
                <a:ea typeface="ＭＳ Ｐゴシック" charset="0"/>
              </a:defRPr>
            </a:lvl8pPr>
            <a:lvl9pPr marL="3886200" indent="-228600" algn="r" eaLnBrk="0" fontAlgn="base" hangingPunct="0">
              <a:spcBef>
                <a:spcPct val="0"/>
              </a:spcBef>
              <a:spcAft>
                <a:spcPct val="0"/>
              </a:spcAft>
              <a:defRPr sz="2400" b="1">
                <a:solidFill>
                  <a:schemeClr val="tx1"/>
                </a:solidFill>
                <a:latin typeface="Tekton" charset="0"/>
                <a:ea typeface="ＭＳ Ｐゴシック" charset="0"/>
              </a:defRPr>
            </a:lvl9pPr>
          </a:lstStyle>
          <a:p>
            <a:r>
              <a:rPr lang="en-US" b="0" dirty="0">
                <a:solidFill>
                  <a:srgbClr val="0000FF"/>
                </a:solidFill>
                <a:latin typeface="Tahoma" charset="0"/>
                <a:cs typeface="Tahoma" charset="0"/>
              </a:rPr>
              <a:t>25 = 80/r + 20         r = </a:t>
            </a:r>
            <a:r>
              <a:rPr lang="en-US" b="0" dirty="0" err="1">
                <a:solidFill>
                  <a:srgbClr val="0000FF"/>
                </a:solidFill>
                <a:latin typeface="Tahoma" charset="0"/>
                <a:cs typeface="Tahoma" charset="0"/>
              </a:rPr>
              <a:t>16x</a:t>
            </a:r>
            <a:r>
              <a:rPr lang="en-US" b="0" dirty="0">
                <a:solidFill>
                  <a:srgbClr val="0000FF"/>
                </a:solidFill>
                <a:latin typeface="Tahoma" charset="0"/>
                <a:cs typeface="Tahoma" charset="0"/>
              </a:rPr>
              <a:t> </a:t>
            </a:r>
          </a:p>
        </p:txBody>
      </p:sp>
      <p:sp>
        <p:nvSpPr>
          <p:cNvPr id="752647" name="Text Box 7"/>
          <p:cNvSpPr txBox="1">
            <a:spLocks noChangeArrowheads="1"/>
          </p:cNvSpPr>
          <p:nvPr/>
        </p:nvSpPr>
        <p:spPr bwMode="auto">
          <a:xfrm>
            <a:off x="4419600" y="5281668"/>
            <a:ext cx="3792538" cy="4619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b="1">
                <a:solidFill>
                  <a:schemeClr val="tx1"/>
                </a:solidFill>
                <a:latin typeface="Tekton" charset="0"/>
                <a:ea typeface="ＭＳ Ｐゴシック" charset="0"/>
                <a:cs typeface="ＭＳ Ｐゴシック" charset="0"/>
              </a:defRPr>
            </a:lvl1pPr>
            <a:lvl2pPr marL="742950" indent="-285750">
              <a:defRPr sz="2400" b="1">
                <a:solidFill>
                  <a:schemeClr val="tx1"/>
                </a:solidFill>
                <a:latin typeface="Tekton" charset="0"/>
                <a:ea typeface="ＭＳ Ｐゴシック" charset="0"/>
              </a:defRPr>
            </a:lvl2pPr>
            <a:lvl3pPr marL="1143000" indent="-228600">
              <a:defRPr sz="2400" b="1">
                <a:solidFill>
                  <a:schemeClr val="tx1"/>
                </a:solidFill>
                <a:latin typeface="Tekton" charset="0"/>
                <a:ea typeface="ＭＳ Ｐゴシック" charset="0"/>
              </a:defRPr>
            </a:lvl3pPr>
            <a:lvl4pPr marL="1600200" indent="-228600">
              <a:defRPr sz="2400" b="1">
                <a:solidFill>
                  <a:schemeClr val="tx1"/>
                </a:solidFill>
                <a:latin typeface="Tekton" charset="0"/>
                <a:ea typeface="ＭＳ Ｐゴシック" charset="0"/>
              </a:defRPr>
            </a:lvl4pPr>
            <a:lvl5pPr marL="2057400" indent="-228600">
              <a:defRPr sz="2400" b="1">
                <a:solidFill>
                  <a:schemeClr val="tx1"/>
                </a:solidFill>
                <a:latin typeface="Tekton" charset="0"/>
                <a:ea typeface="ＭＳ Ｐゴシック" charset="0"/>
              </a:defRPr>
            </a:lvl5pPr>
            <a:lvl6pPr marL="2514600" indent="-228600" algn="r" eaLnBrk="0" fontAlgn="base" hangingPunct="0">
              <a:spcBef>
                <a:spcPct val="0"/>
              </a:spcBef>
              <a:spcAft>
                <a:spcPct val="0"/>
              </a:spcAft>
              <a:defRPr sz="2400" b="1">
                <a:solidFill>
                  <a:schemeClr val="tx1"/>
                </a:solidFill>
                <a:latin typeface="Tekton" charset="0"/>
                <a:ea typeface="ＭＳ Ｐゴシック" charset="0"/>
              </a:defRPr>
            </a:lvl6pPr>
            <a:lvl7pPr marL="2971800" indent="-228600" algn="r" eaLnBrk="0" fontAlgn="base" hangingPunct="0">
              <a:spcBef>
                <a:spcPct val="0"/>
              </a:spcBef>
              <a:spcAft>
                <a:spcPct val="0"/>
              </a:spcAft>
              <a:defRPr sz="2400" b="1">
                <a:solidFill>
                  <a:schemeClr val="tx1"/>
                </a:solidFill>
                <a:latin typeface="Tekton" charset="0"/>
                <a:ea typeface="ＭＳ Ｐゴシック" charset="0"/>
              </a:defRPr>
            </a:lvl7pPr>
            <a:lvl8pPr marL="3429000" indent="-228600" algn="r" eaLnBrk="0" fontAlgn="base" hangingPunct="0">
              <a:spcBef>
                <a:spcPct val="0"/>
              </a:spcBef>
              <a:spcAft>
                <a:spcPct val="0"/>
              </a:spcAft>
              <a:defRPr sz="2400" b="1">
                <a:solidFill>
                  <a:schemeClr val="tx1"/>
                </a:solidFill>
                <a:latin typeface="Tekton" charset="0"/>
                <a:ea typeface="ＭＳ Ｐゴシック" charset="0"/>
              </a:defRPr>
            </a:lvl8pPr>
            <a:lvl9pPr marL="3886200" indent="-228600" algn="r" eaLnBrk="0" fontAlgn="base" hangingPunct="0">
              <a:spcBef>
                <a:spcPct val="0"/>
              </a:spcBef>
              <a:spcAft>
                <a:spcPct val="0"/>
              </a:spcAft>
              <a:defRPr sz="2400" b="1">
                <a:solidFill>
                  <a:schemeClr val="tx1"/>
                </a:solidFill>
                <a:latin typeface="Tekton" charset="0"/>
                <a:ea typeface="ＭＳ Ｐゴシック" charset="0"/>
              </a:defRPr>
            </a:lvl9pPr>
          </a:lstStyle>
          <a:p>
            <a:r>
              <a:rPr lang="en-US" b="0">
                <a:solidFill>
                  <a:srgbClr val="0000FF"/>
                </a:solidFill>
                <a:latin typeface="Tahoma" charset="0"/>
                <a:cs typeface="Tahoma" charset="0"/>
              </a:rPr>
              <a:t>20 = 80/r + 20         r = ? </a:t>
            </a:r>
          </a:p>
        </p:txBody>
      </p:sp>
    </p:spTree>
    <p:extLst>
      <p:ext uri="{BB962C8B-B14F-4D97-AF65-F5344CB8AC3E}">
        <p14:creationId xmlns:p14="http://schemas.microsoft.com/office/powerpoint/2010/main" val="3575804726"/>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75264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196">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7526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2646" grpId="0" autoUpdateAnimBg="0"/>
      <p:bldP spid="752647" grpId="0" autoUpdateAnimBg="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2"/>
          <p:cNvSpPr>
            <a:spLocks noChangeArrowheads="1"/>
          </p:cNvSpPr>
          <p:nvPr/>
        </p:nvSpPr>
        <p:spPr bwMode="auto">
          <a:xfrm>
            <a:off x="225425" y="312738"/>
            <a:ext cx="1352550" cy="4778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endParaRPr lang="en-US">
              <a:latin typeface="Tahoma" charset="0"/>
              <a:cs typeface="Tahoma" charset="0"/>
            </a:endParaRPr>
          </a:p>
        </p:txBody>
      </p:sp>
      <p:sp>
        <p:nvSpPr>
          <p:cNvPr id="22532" name="Rectangle 4"/>
          <p:cNvSpPr>
            <a:spLocks noGrp="1" noChangeArrowheads="1"/>
          </p:cNvSpPr>
          <p:nvPr>
            <p:ph type="title"/>
          </p:nvPr>
        </p:nvSpPr>
        <p:spPr/>
        <p:txBody>
          <a:bodyPr/>
          <a:lstStyle/>
          <a:p>
            <a:pPr>
              <a:defRPr/>
            </a:pPr>
            <a:r>
              <a:rPr lang="en-US" dirty="0">
                <a:latin typeface="Tahoma" charset="0"/>
                <a:ea typeface="Tahoma"/>
              </a:rPr>
              <a:t>Example</a:t>
            </a:r>
          </a:p>
        </p:txBody>
      </p:sp>
      <p:sp>
        <p:nvSpPr>
          <p:cNvPr id="22531" name="Rectangle 3"/>
          <p:cNvSpPr>
            <a:spLocks noGrp="1" noChangeArrowheads="1"/>
          </p:cNvSpPr>
          <p:nvPr>
            <p:ph idx="1"/>
          </p:nvPr>
        </p:nvSpPr>
        <p:spPr/>
        <p:txBody>
          <a:bodyPr/>
          <a:lstStyle/>
          <a:p>
            <a:pPr>
              <a:defRPr/>
            </a:pPr>
            <a:r>
              <a:rPr lang="en-US" sz="2000" dirty="0">
                <a:latin typeface="Tahoma" charset="0"/>
                <a:ea typeface="Tahoma"/>
              </a:rPr>
              <a:t>Suppose we enhance a machine making all floating-point instructions run FIVE times faster.  </a:t>
            </a:r>
          </a:p>
          <a:p>
            <a:pPr>
              <a:defRPr/>
            </a:pPr>
            <a:r>
              <a:rPr lang="en-US" sz="2000" dirty="0">
                <a:latin typeface="Tahoma" charset="0"/>
                <a:ea typeface="Tahoma"/>
              </a:rPr>
              <a:t>If the execution time of some benchmark before the floating-point enhancement is 10 seconds, what will the speedup be if only half of the 10 seconds is spent executing floating-point instructions?</a:t>
            </a:r>
          </a:p>
          <a:p>
            <a:pPr>
              <a:defRPr/>
            </a:pPr>
            <a:endParaRPr lang="en-US" sz="2400" dirty="0">
              <a:latin typeface="Tahoma" charset="0"/>
              <a:ea typeface="Tahoma"/>
            </a:endParaRPr>
          </a:p>
          <a:p>
            <a:pPr>
              <a:defRPr/>
            </a:pPr>
            <a:endParaRPr lang="en-US" sz="2400" dirty="0">
              <a:latin typeface="Tahoma" charset="0"/>
              <a:ea typeface="Tahoma"/>
            </a:endParaRPr>
          </a:p>
          <a:p>
            <a:pPr>
              <a:defRPr/>
            </a:pPr>
            <a:r>
              <a:rPr lang="en-US" sz="2000" dirty="0">
                <a:latin typeface="Tahoma" charset="0"/>
                <a:ea typeface="Tahoma"/>
              </a:rPr>
              <a:t>We are looking for a benchmark to show off the new floating-point unit described above, and want the overall benchmark to show at least a speedup of 3. </a:t>
            </a:r>
          </a:p>
          <a:p>
            <a:pPr>
              <a:defRPr/>
            </a:pPr>
            <a:r>
              <a:rPr lang="en-US" sz="2000" dirty="0">
                <a:latin typeface="Tahoma" charset="0"/>
                <a:ea typeface="Tahoma"/>
              </a:rPr>
              <a:t>What percentage of the execution time would floating-point instructions have to account for in this program in order to yield our desired speedup on this benchmark?</a:t>
            </a:r>
          </a:p>
        </p:txBody>
      </p:sp>
      <p:sp>
        <p:nvSpPr>
          <p:cNvPr id="72710" name="Slide Number Placeholder 1"/>
          <p:cNvSpPr>
            <a:spLocks noGrp="1"/>
          </p:cNvSpPr>
          <p:nvPr>
            <p:ph type="sldNum"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b="1">
                <a:solidFill>
                  <a:schemeClr val="tx1"/>
                </a:solidFill>
                <a:latin typeface="Tekton" charset="0"/>
                <a:ea typeface="ＭＳ Ｐゴシック" charset="0"/>
                <a:cs typeface="ＭＳ Ｐゴシック" charset="0"/>
              </a:defRPr>
            </a:lvl1pPr>
            <a:lvl2pPr marL="742950" indent="-285750">
              <a:defRPr sz="2400" b="1">
                <a:solidFill>
                  <a:schemeClr val="tx1"/>
                </a:solidFill>
                <a:latin typeface="Tekton" charset="0"/>
                <a:ea typeface="ＭＳ Ｐゴシック" charset="0"/>
              </a:defRPr>
            </a:lvl2pPr>
            <a:lvl3pPr marL="1143000" indent="-228600">
              <a:defRPr sz="2400" b="1">
                <a:solidFill>
                  <a:schemeClr val="tx1"/>
                </a:solidFill>
                <a:latin typeface="Tekton" charset="0"/>
                <a:ea typeface="ＭＳ Ｐゴシック" charset="0"/>
              </a:defRPr>
            </a:lvl3pPr>
            <a:lvl4pPr marL="1600200" indent="-228600">
              <a:defRPr sz="2400" b="1">
                <a:solidFill>
                  <a:schemeClr val="tx1"/>
                </a:solidFill>
                <a:latin typeface="Tekton" charset="0"/>
                <a:ea typeface="ＭＳ Ｐゴシック" charset="0"/>
              </a:defRPr>
            </a:lvl4pPr>
            <a:lvl5pPr marL="2057400" indent="-228600">
              <a:defRPr sz="2400" b="1">
                <a:solidFill>
                  <a:schemeClr val="tx1"/>
                </a:solidFill>
                <a:latin typeface="Tekton" charset="0"/>
                <a:ea typeface="ＭＳ Ｐゴシック" charset="0"/>
              </a:defRPr>
            </a:lvl5pPr>
            <a:lvl6pPr marL="2514600" indent="-228600" algn="r" eaLnBrk="0" fontAlgn="base" hangingPunct="0">
              <a:spcBef>
                <a:spcPct val="0"/>
              </a:spcBef>
              <a:spcAft>
                <a:spcPct val="0"/>
              </a:spcAft>
              <a:defRPr sz="2400" b="1">
                <a:solidFill>
                  <a:schemeClr val="tx1"/>
                </a:solidFill>
                <a:latin typeface="Tekton" charset="0"/>
                <a:ea typeface="ＭＳ Ｐゴシック" charset="0"/>
              </a:defRPr>
            </a:lvl6pPr>
            <a:lvl7pPr marL="2971800" indent="-228600" algn="r" eaLnBrk="0" fontAlgn="base" hangingPunct="0">
              <a:spcBef>
                <a:spcPct val="0"/>
              </a:spcBef>
              <a:spcAft>
                <a:spcPct val="0"/>
              </a:spcAft>
              <a:defRPr sz="2400" b="1">
                <a:solidFill>
                  <a:schemeClr val="tx1"/>
                </a:solidFill>
                <a:latin typeface="Tekton" charset="0"/>
                <a:ea typeface="ＭＳ Ｐゴシック" charset="0"/>
              </a:defRPr>
            </a:lvl7pPr>
            <a:lvl8pPr marL="3429000" indent="-228600" algn="r" eaLnBrk="0" fontAlgn="base" hangingPunct="0">
              <a:spcBef>
                <a:spcPct val="0"/>
              </a:spcBef>
              <a:spcAft>
                <a:spcPct val="0"/>
              </a:spcAft>
              <a:defRPr sz="2400" b="1">
                <a:solidFill>
                  <a:schemeClr val="tx1"/>
                </a:solidFill>
                <a:latin typeface="Tekton" charset="0"/>
                <a:ea typeface="ＭＳ Ｐゴシック" charset="0"/>
              </a:defRPr>
            </a:lvl8pPr>
            <a:lvl9pPr marL="3886200" indent="-228600" algn="r" eaLnBrk="0" fontAlgn="base" hangingPunct="0">
              <a:spcBef>
                <a:spcPct val="0"/>
              </a:spcBef>
              <a:spcAft>
                <a:spcPct val="0"/>
              </a:spcAft>
              <a:defRPr sz="2400" b="1">
                <a:solidFill>
                  <a:schemeClr val="tx1"/>
                </a:solidFill>
                <a:latin typeface="Tekton" charset="0"/>
                <a:ea typeface="ＭＳ Ｐゴシック" charset="0"/>
              </a:defRPr>
            </a:lvl9pPr>
          </a:lstStyle>
          <a:p>
            <a:fld id="{2186499C-1E35-DB4D-A8E4-56A41AB0FD3E}" type="slidenum">
              <a:rPr lang="en-US" sz="1400">
                <a:latin typeface="Arial Narrow" charset="0"/>
                <a:cs typeface="Tahoma" charset="0"/>
              </a:rPr>
              <a:pPr/>
              <a:t>22</a:t>
            </a:fld>
            <a:endParaRPr lang="en-US" sz="1400">
              <a:latin typeface="Arial Narrow" charset="0"/>
              <a:cs typeface="Tahoma" charset="0"/>
            </a:endParaRPr>
          </a:p>
        </p:txBody>
      </p:sp>
      <p:sp>
        <p:nvSpPr>
          <p:cNvPr id="754693" name="Text Box 5"/>
          <p:cNvSpPr txBox="1">
            <a:spLocks noChangeArrowheads="1"/>
          </p:cNvSpPr>
          <p:nvPr/>
        </p:nvSpPr>
        <p:spPr bwMode="auto">
          <a:xfrm>
            <a:off x="1295400" y="2847181"/>
            <a:ext cx="6673850" cy="461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b="1">
                <a:solidFill>
                  <a:schemeClr val="tx1"/>
                </a:solidFill>
                <a:latin typeface="Tekton" charset="0"/>
                <a:ea typeface="ＭＳ Ｐゴシック" charset="0"/>
                <a:cs typeface="ＭＳ Ｐゴシック" charset="0"/>
              </a:defRPr>
            </a:lvl1pPr>
            <a:lvl2pPr marL="742950" indent="-285750">
              <a:defRPr sz="2400" b="1">
                <a:solidFill>
                  <a:schemeClr val="tx1"/>
                </a:solidFill>
                <a:latin typeface="Tekton" charset="0"/>
                <a:ea typeface="ＭＳ Ｐゴシック" charset="0"/>
              </a:defRPr>
            </a:lvl2pPr>
            <a:lvl3pPr marL="1143000" indent="-228600">
              <a:defRPr sz="2400" b="1">
                <a:solidFill>
                  <a:schemeClr val="tx1"/>
                </a:solidFill>
                <a:latin typeface="Tekton" charset="0"/>
                <a:ea typeface="ＭＳ Ｐゴシック" charset="0"/>
              </a:defRPr>
            </a:lvl3pPr>
            <a:lvl4pPr marL="1600200" indent="-228600">
              <a:defRPr sz="2400" b="1">
                <a:solidFill>
                  <a:schemeClr val="tx1"/>
                </a:solidFill>
                <a:latin typeface="Tekton" charset="0"/>
                <a:ea typeface="ＭＳ Ｐゴシック" charset="0"/>
              </a:defRPr>
            </a:lvl4pPr>
            <a:lvl5pPr marL="2057400" indent="-228600">
              <a:defRPr sz="2400" b="1">
                <a:solidFill>
                  <a:schemeClr val="tx1"/>
                </a:solidFill>
                <a:latin typeface="Tekton" charset="0"/>
                <a:ea typeface="ＭＳ Ｐゴシック" charset="0"/>
              </a:defRPr>
            </a:lvl5pPr>
            <a:lvl6pPr marL="2514600" indent="-228600" algn="r" eaLnBrk="0" fontAlgn="base" hangingPunct="0">
              <a:spcBef>
                <a:spcPct val="0"/>
              </a:spcBef>
              <a:spcAft>
                <a:spcPct val="0"/>
              </a:spcAft>
              <a:defRPr sz="2400" b="1">
                <a:solidFill>
                  <a:schemeClr val="tx1"/>
                </a:solidFill>
                <a:latin typeface="Tekton" charset="0"/>
                <a:ea typeface="ＭＳ Ｐゴシック" charset="0"/>
              </a:defRPr>
            </a:lvl6pPr>
            <a:lvl7pPr marL="2971800" indent="-228600" algn="r" eaLnBrk="0" fontAlgn="base" hangingPunct="0">
              <a:spcBef>
                <a:spcPct val="0"/>
              </a:spcBef>
              <a:spcAft>
                <a:spcPct val="0"/>
              </a:spcAft>
              <a:defRPr sz="2400" b="1">
                <a:solidFill>
                  <a:schemeClr val="tx1"/>
                </a:solidFill>
                <a:latin typeface="Tekton" charset="0"/>
                <a:ea typeface="ＭＳ Ｐゴシック" charset="0"/>
              </a:defRPr>
            </a:lvl7pPr>
            <a:lvl8pPr marL="3429000" indent="-228600" algn="r" eaLnBrk="0" fontAlgn="base" hangingPunct="0">
              <a:spcBef>
                <a:spcPct val="0"/>
              </a:spcBef>
              <a:spcAft>
                <a:spcPct val="0"/>
              </a:spcAft>
              <a:defRPr sz="2400" b="1">
                <a:solidFill>
                  <a:schemeClr val="tx1"/>
                </a:solidFill>
                <a:latin typeface="Tekton" charset="0"/>
                <a:ea typeface="ＭＳ Ｐゴシック" charset="0"/>
              </a:defRPr>
            </a:lvl8pPr>
            <a:lvl9pPr marL="3886200" indent="-228600" algn="r" eaLnBrk="0" fontAlgn="base" hangingPunct="0">
              <a:spcBef>
                <a:spcPct val="0"/>
              </a:spcBef>
              <a:spcAft>
                <a:spcPct val="0"/>
              </a:spcAft>
              <a:defRPr sz="2400" b="1">
                <a:solidFill>
                  <a:schemeClr val="tx1"/>
                </a:solidFill>
                <a:latin typeface="Tekton" charset="0"/>
                <a:ea typeface="ＭＳ Ｐゴシック" charset="0"/>
              </a:defRPr>
            </a:lvl9pPr>
          </a:lstStyle>
          <a:p>
            <a:pPr algn="l"/>
            <a:r>
              <a:rPr lang="en-US" b="0" dirty="0">
                <a:solidFill>
                  <a:srgbClr val="0000FF"/>
                </a:solidFill>
                <a:latin typeface="Tahoma" charset="0"/>
                <a:cs typeface="Tahoma" charset="0"/>
              </a:rPr>
              <a:t>5/5 + 5 = 6         Relative Perf = 10/6 = 1.67 x </a:t>
            </a:r>
          </a:p>
        </p:txBody>
      </p:sp>
      <p:sp>
        <p:nvSpPr>
          <p:cNvPr id="754694" name="Text Box 6"/>
          <p:cNvSpPr txBox="1">
            <a:spLocks noChangeArrowheads="1"/>
          </p:cNvSpPr>
          <p:nvPr/>
        </p:nvSpPr>
        <p:spPr bwMode="auto">
          <a:xfrm>
            <a:off x="1066800" y="5954713"/>
            <a:ext cx="6978770"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b="1">
                <a:solidFill>
                  <a:schemeClr val="tx1"/>
                </a:solidFill>
                <a:latin typeface="Tekton" charset="0"/>
                <a:ea typeface="ＭＳ Ｐゴシック" charset="0"/>
                <a:cs typeface="ＭＳ Ｐゴシック" charset="0"/>
              </a:defRPr>
            </a:lvl1pPr>
            <a:lvl2pPr marL="742950" indent="-285750">
              <a:defRPr sz="2400" b="1">
                <a:solidFill>
                  <a:schemeClr val="tx1"/>
                </a:solidFill>
                <a:latin typeface="Tekton" charset="0"/>
                <a:ea typeface="ＭＳ Ｐゴシック" charset="0"/>
              </a:defRPr>
            </a:lvl2pPr>
            <a:lvl3pPr marL="1143000" indent="-228600">
              <a:defRPr sz="2400" b="1">
                <a:solidFill>
                  <a:schemeClr val="tx1"/>
                </a:solidFill>
                <a:latin typeface="Tekton" charset="0"/>
                <a:ea typeface="ＭＳ Ｐゴシック" charset="0"/>
              </a:defRPr>
            </a:lvl3pPr>
            <a:lvl4pPr marL="1600200" indent="-228600">
              <a:defRPr sz="2400" b="1">
                <a:solidFill>
                  <a:schemeClr val="tx1"/>
                </a:solidFill>
                <a:latin typeface="Tekton" charset="0"/>
                <a:ea typeface="ＭＳ Ｐゴシック" charset="0"/>
              </a:defRPr>
            </a:lvl4pPr>
            <a:lvl5pPr marL="2057400" indent="-228600">
              <a:defRPr sz="2400" b="1">
                <a:solidFill>
                  <a:schemeClr val="tx1"/>
                </a:solidFill>
                <a:latin typeface="Tekton" charset="0"/>
                <a:ea typeface="ＭＳ Ｐゴシック" charset="0"/>
              </a:defRPr>
            </a:lvl5pPr>
            <a:lvl6pPr marL="2514600" indent="-228600" algn="r" eaLnBrk="0" fontAlgn="base" hangingPunct="0">
              <a:spcBef>
                <a:spcPct val="0"/>
              </a:spcBef>
              <a:spcAft>
                <a:spcPct val="0"/>
              </a:spcAft>
              <a:defRPr sz="2400" b="1">
                <a:solidFill>
                  <a:schemeClr val="tx1"/>
                </a:solidFill>
                <a:latin typeface="Tekton" charset="0"/>
                <a:ea typeface="ＭＳ Ｐゴシック" charset="0"/>
              </a:defRPr>
            </a:lvl6pPr>
            <a:lvl7pPr marL="2971800" indent="-228600" algn="r" eaLnBrk="0" fontAlgn="base" hangingPunct="0">
              <a:spcBef>
                <a:spcPct val="0"/>
              </a:spcBef>
              <a:spcAft>
                <a:spcPct val="0"/>
              </a:spcAft>
              <a:defRPr sz="2400" b="1">
                <a:solidFill>
                  <a:schemeClr val="tx1"/>
                </a:solidFill>
                <a:latin typeface="Tekton" charset="0"/>
                <a:ea typeface="ＭＳ Ｐゴシック" charset="0"/>
              </a:defRPr>
            </a:lvl7pPr>
            <a:lvl8pPr marL="3429000" indent="-228600" algn="r" eaLnBrk="0" fontAlgn="base" hangingPunct="0">
              <a:spcBef>
                <a:spcPct val="0"/>
              </a:spcBef>
              <a:spcAft>
                <a:spcPct val="0"/>
              </a:spcAft>
              <a:defRPr sz="2400" b="1">
                <a:solidFill>
                  <a:schemeClr val="tx1"/>
                </a:solidFill>
                <a:latin typeface="Tekton" charset="0"/>
                <a:ea typeface="ＭＳ Ｐゴシック" charset="0"/>
              </a:defRPr>
            </a:lvl8pPr>
            <a:lvl9pPr marL="3886200" indent="-228600" algn="r" eaLnBrk="0" fontAlgn="base" hangingPunct="0">
              <a:spcBef>
                <a:spcPct val="0"/>
              </a:spcBef>
              <a:spcAft>
                <a:spcPct val="0"/>
              </a:spcAft>
              <a:defRPr sz="2400" b="1">
                <a:solidFill>
                  <a:schemeClr val="tx1"/>
                </a:solidFill>
                <a:latin typeface="Tekton" charset="0"/>
                <a:ea typeface="ＭＳ Ｐゴシック" charset="0"/>
              </a:defRPr>
            </a:lvl9pPr>
          </a:lstStyle>
          <a:p>
            <a:r>
              <a:rPr lang="en-US" b="0" dirty="0">
                <a:solidFill>
                  <a:srgbClr val="0000FF"/>
                </a:solidFill>
                <a:latin typeface="Tahoma" charset="0"/>
                <a:cs typeface="Tahoma" charset="0"/>
              </a:rPr>
              <a:t>10/3 = f/5 + (10 – f) = 10 – 4f/5         f = 83.33 </a:t>
            </a:r>
          </a:p>
        </p:txBody>
      </p:sp>
    </p:spTree>
    <p:extLst>
      <p:ext uri="{BB962C8B-B14F-4D97-AF65-F5344CB8AC3E}">
        <p14:creationId xmlns:p14="http://schemas.microsoft.com/office/powerpoint/2010/main" val="450504644"/>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75469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7546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4693" grpId="0" autoUpdateAnimBg="0"/>
      <p:bldP spid="754694" grpId="0" autoUpdateAnimBg="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707878"/>
          </a:xfrm>
        </p:spPr>
        <p:txBody>
          <a:bodyPr/>
          <a:lstStyle/>
          <a:p>
            <a:r>
              <a:rPr lang="en-US" dirty="0">
                <a:solidFill>
                  <a:schemeClr val="bg1"/>
                </a:solidFill>
              </a:rPr>
              <a:t>Power Consumption</a:t>
            </a:r>
            <a:endParaRPr lang="en-US" dirty="0"/>
          </a:p>
        </p:txBody>
      </p:sp>
      <p:sp>
        <p:nvSpPr>
          <p:cNvPr id="119813" name="Rectangle 3"/>
          <p:cNvSpPr>
            <a:spLocks noGrp="1" noChangeArrowheads="1"/>
          </p:cNvSpPr>
          <p:nvPr>
            <p:ph type="body" sz="quarter" idx="11"/>
            <p:custDataLst>
              <p:tags r:id="rId1"/>
            </p:custDataLst>
          </p:nvPr>
        </p:nvSpPr>
        <p:spPr/>
        <p:txBody>
          <a:bodyPr/>
          <a:lstStyle/>
          <a:p>
            <a:pPr eaLnBrk="1" hangingPunct="1"/>
            <a:r>
              <a:rPr lang="en-US" dirty="0"/>
              <a:t>Power = Energy consumed per unit time</a:t>
            </a:r>
          </a:p>
          <a:p>
            <a:pPr eaLnBrk="1" hangingPunct="1"/>
            <a:r>
              <a:rPr lang="en-US" dirty="0"/>
              <a:t>Two contributors to power consumption</a:t>
            </a:r>
          </a:p>
          <a:p>
            <a:pPr lvl="1" eaLnBrk="1" hangingPunct="1"/>
            <a:r>
              <a:rPr lang="en-US" dirty="0"/>
              <a:t>Dynamic power</a:t>
            </a:r>
          </a:p>
          <a:p>
            <a:pPr lvl="2" eaLnBrk="1" hangingPunct="1"/>
            <a:r>
              <a:rPr lang="en-US" dirty="0"/>
              <a:t>power consumed when doing actual work</a:t>
            </a:r>
          </a:p>
          <a:p>
            <a:pPr lvl="2" eaLnBrk="1" hangingPunct="1"/>
            <a:r>
              <a:rPr lang="en-US" dirty="0"/>
              <a:t>called dynamic because components and wires are switching between ‘0’ and ‘1’</a:t>
            </a:r>
          </a:p>
          <a:p>
            <a:pPr lvl="1" eaLnBrk="1" hangingPunct="1"/>
            <a:r>
              <a:rPr lang="en-US" dirty="0"/>
              <a:t>Static or ‘leakage’ power</a:t>
            </a:r>
          </a:p>
          <a:p>
            <a:pPr lvl="2" eaLnBrk="1" hangingPunct="1"/>
            <a:r>
              <a:rPr lang="en-US" dirty="0"/>
              <a:t>power consumed even when everything is idle or ‘static’</a:t>
            </a:r>
          </a:p>
          <a:p>
            <a:pPr lvl="2" eaLnBrk="1" hangingPunct="1"/>
            <a:r>
              <a:rPr lang="en-US" dirty="0"/>
              <a:t>due to some small amount of ‘leakage’ current that still flows</a:t>
            </a:r>
          </a:p>
          <a:p>
            <a:pPr lvl="2" eaLnBrk="1" hangingPunct="1"/>
            <a:endParaRPr lang="en-US" dirty="0"/>
          </a:p>
        </p:txBody>
      </p:sp>
      <p:pic>
        <p:nvPicPr>
          <p:cNvPr id="3" name="Picture 2">
            <a:extLst>
              <a:ext uri="{FF2B5EF4-FFF2-40B4-BE49-F238E27FC236}">
                <a16:creationId xmlns:a16="http://schemas.microsoft.com/office/drawing/2014/main" id="{9703FAC3-E581-A448-8D1C-920829F94CF7}"/>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2438400" y="5215270"/>
            <a:ext cx="3912440" cy="1628553"/>
          </a:xfrm>
          <a:prstGeom prst="rect">
            <a:avLst/>
          </a:prstGeom>
        </p:spPr>
      </p:pic>
    </p:spTree>
    <p:extLst>
      <p:ext uri="{BB962C8B-B14F-4D97-AF65-F5344CB8AC3E}">
        <p14:creationId xmlns:p14="http://schemas.microsoft.com/office/powerpoint/2010/main" val="235954989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981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9813">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9813">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9813">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707878"/>
          </a:xfrm>
        </p:spPr>
        <p:txBody>
          <a:bodyPr/>
          <a:lstStyle/>
          <a:p>
            <a:r>
              <a:rPr lang="en-US" dirty="0">
                <a:solidFill>
                  <a:schemeClr val="bg1"/>
                </a:solidFill>
              </a:rPr>
              <a:t>Dynamic Power Consumption</a:t>
            </a:r>
            <a:endParaRPr lang="en-US" dirty="0"/>
          </a:p>
        </p:txBody>
      </p:sp>
      <p:sp>
        <p:nvSpPr>
          <p:cNvPr id="120837" name="Rectangle 3"/>
          <p:cNvSpPr>
            <a:spLocks noGrp="1" noChangeArrowheads="1"/>
          </p:cNvSpPr>
          <p:nvPr>
            <p:ph type="body" sz="quarter" idx="11"/>
            <p:custDataLst>
              <p:tags r:id="rId1"/>
            </p:custDataLst>
          </p:nvPr>
        </p:nvSpPr>
        <p:spPr/>
        <p:txBody>
          <a:bodyPr>
            <a:normAutofit/>
          </a:bodyPr>
          <a:lstStyle/>
          <a:p>
            <a:pPr eaLnBrk="1" hangingPunct="1"/>
            <a:r>
              <a:rPr lang="en-US" sz="2400" dirty="0"/>
              <a:t>Energy consumed due to switching activity:</a:t>
            </a:r>
          </a:p>
          <a:p>
            <a:pPr lvl="1" eaLnBrk="1" hangingPunct="1"/>
            <a:r>
              <a:rPr lang="en-US" sz="2000" dirty="0"/>
              <a:t>All wires and transistor gates have capacitance</a:t>
            </a:r>
          </a:p>
          <a:p>
            <a:pPr lvl="1" eaLnBrk="1" hangingPunct="1"/>
            <a:r>
              <a:rPr lang="en-US" sz="2000" dirty="0"/>
              <a:t>Energy required to charge a capacitance, </a:t>
            </a:r>
            <a:r>
              <a:rPr lang="en-US" sz="2000" i="1" dirty="0"/>
              <a:t>C</a:t>
            </a:r>
            <a:r>
              <a:rPr lang="en-US" sz="2000" dirty="0"/>
              <a:t>, to </a:t>
            </a:r>
            <a:r>
              <a:rPr lang="en-US" sz="2000" i="1" dirty="0"/>
              <a:t>V</a:t>
            </a:r>
            <a:r>
              <a:rPr lang="en-US" sz="2000" i="1" baseline="-25000" dirty="0"/>
              <a:t>DD</a:t>
            </a:r>
            <a:r>
              <a:rPr lang="en-US" sz="2000" dirty="0"/>
              <a:t>  is </a:t>
            </a:r>
            <a:r>
              <a:rPr lang="en-US" sz="2000" i="1" dirty="0"/>
              <a:t>CV</a:t>
            </a:r>
            <a:r>
              <a:rPr lang="en-US" sz="2000" i="1" baseline="-25000" dirty="0"/>
              <a:t>DD</a:t>
            </a:r>
            <a:r>
              <a:rPr lang="en-US" sz="2000" baseline="30000" dirty="0"/>
              <a:t>2</a:t>
            </a:r>
            <a:endParaRPr lang="en-US" sz="2000" dirty="0"/>
          </a:p>
          <a:p>
            <a:pPr lvl="1" eaLnBrk="1" hangingPunct="1"/>
            <a:r>
              <a:rPr lang="en-US" sz="2000" dirty="0"/>
              <a:t>Circuit running at frequency </a:t>
            </a:r>
            <a:r>
              <a:rPr lang="en-US" sz="2000" i="1" dirty="0"/>
              <a:t>f</a:t>
            </a:r>
            <a:r>
              <a:rPr lang="en-US" sz="2000" dirty="0"/>
              <a:t>: transistors switch (from 1 to 0 or vice versa) at that frequency</a:t>
            </a:r>
          </a:p>
          <a:p>
            <a:pPr lvl="1" eaLnBrk="1" hangingPunct="1"/>
            <a:r>
              <a:rPr lang="en-US" sz="2000" dirty="0"/>
              <a:t>Capacitor is charged </a:t>
            </a:r>
            <a:r>
              <a:rPr lang="en-US" sz="2000" dirty="0" err="1"/>
              <a:t>0.5</a:t>
            </a:r>
            <a:r>
              <a:rPr lang="en-US" sz="2000" i="1" dirty="0" err="1"/>
              <a:t>f</a:t>
            </a:r>
            <a:r>
              <a:rPr lang="en-US" sz="2000" dirty="0"/>
              <a:t>  times per second</a:t>
            </a:r>
          </a:p>
          <a:p>
            <a:pPr marL="749300" lvl="2" indent="0" eaLnBrk="1" hangingPunct="1">
              <a:buNone/>
            </a:pPr>
            <a:endParaRPr lang="en-US" sz="2400" dirty="0">
              <a:solidFill>
                <a:schemeClr val="accent2"/>
              </a:solidFill>
            </a:endParaRPr>
          </a:p>
          <a:p>
            <a:pPr marL="749300" lvl="2" indent="0" eaLnBrk="1" hangingPunct="1">
              <a:buNone/>
            </a:pPr>
            <a:r>
              <a:rPr lang="en-US" sz="2400" dirty="0" err="1">
                <a:solidFill>
                  <a:schemeClr val="accent2"/>
                </a:solidFill>
              </a:rPr>
              <a:t>P</a:t>
            </a:r>
            <a:r>
              <a:rPr lang="en-US" sz="2400" baseline="-25000" dirty="0" err="1">
                <a:solidFill>
                  <a:schemeClr val="accent2"/>
                </a:solidFill>
              </a:rPr>
              <a:t>dynamic</a:t>
            </a:r>
            <a:r>
              <a:rPr lang="en-US" sz="2400" dirty="0">
                <a:solidFill>
                  <a:schemeClr val="accent2"/>
                </a:solidFill>
              </a:rPr>
              <a:t> = ½CV</a:t>
            </a:r>
            <a:r>
              <a:rPr lang="en-US" sz="2400" baseline="-25000" dirty="0">
                <a:solidFill>
                  <a:schemeClr val="accent2"/>
                </a:solidFill>
              </a:rPr>
              <a:t>DD</a:t>
            </a:r>
            <a:r>
              <a:rPr lang="en-US" sz="2400" baseline="30000" dirty="0">
                <a:solidFill>
                  <a:schemeClr val="accent2"/>
                </a:solidFill>
              </a:rPr>
              <a:t>2</a:t>
            </a:r>
            <a:r>
              <a:rPr lang="en-US" sz="2400" dirty="0">
                <a:solidFill>
                  <a:schemeClr val="accent2"/>
                </a:solidFill>
              </a:rPr>
              <a:t>f</a:t>
            </a:r>
          </a:p>
          <a:p>
            <a:pPr eaLnBrk="1" hangingPunct="1">
              <a:buFontTx/>
              <a:buNone/>
            </a:pPr>
            <a:endParaRPr lang="en-US" sz="2000" dirty="0"/>
          </a:p>
        </p:txBody>
      </p:sp>
      <p:sp>
        <p:nvSpPr>
          <p:cNvPr id="4" name="TextBox 3"/>
          <p:cNvSpPr txBox="1"/>
          <p:nvPr/>
        </p:nvSpPr>
        <p:spPr bwMode="auto">
          <a:xfrm>
            <a:off x="3982076" y="3757881"/>
            <a:ext cx="5154175" cy="83099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rtlCol="0">
            <a:spAutoFit/>
          </a:bodyPr>
          <a:lstStyle/>
          <a:p>
            <a:pPr algn="l"/>
            <a:r>
              <a:rPr lang="en-US" sz="1600" b="0" i="1" dirty="0">
                <a:latin typeface="+mn-lt"/>
              </a:rPr>
              <a:t>C </a:t>
            </a:r>
            <a:r>
              <a:rPr lang="en-US" sz="1600" b="0" dirty="0">
                <a:latin typeface="+mn-lt"/>
              </a:rPr>
              <a:t> is the total capacitance of circuit (“capacitive load”)</a:t>
            </a:r>
            <a:endParaRPr lang="en-US" sz="1600" b="0" i="1" dirty="0">
              <a:latin typeface="+mn-lt"/>
            </a:endParaRPr>
          </a:p>
          <a:p>
            <a:pPr algn="l"/>
            <a:r>
              <a:rPr lang="en-US" sz="1600" b="0" i="1" dirty="0">
                <a:latin typeface="+mn-lt"/>
              </a:rPr>
              <a:t>V</a:t>
            </a:r>
            <a:r>
              <a:rPr lang="en-US" sz="1600" b="0" i="1" baseline="-25000" dirty="0">
                <a:latin typeface="+mn-lt"/>
              </a:rPr>
              <a:t>DD</a:t>
            </a:r>
            <a:r>
              <a:rPr lang="en-US" sz="1600" b="0" dirty="0">
                <a:latin typeface="+mn-lt"/>
              </a:rPr>
              <a:t> is the supply voltage</a:t>
            </a:r>
          </a:p>
          <a:p>
            <a:pPr algn="l"/>
            <a:r>
              <a:rPr lang="en-US" sz="1600" b="0" i="1" dirty="0">
                <a:latin typeface="+mn-lt"/>
              </a:rPr>
              <a:t>f </a:t>
            </a:r>
            <a:r>
              <a:rPr lang="en-US" sz="1600" b="0" dirty="0">
                <a:latin typeface="+mn-lt"/>
              </a:rPr>
              <a:t> is the switching frequency</a:t>
            </a:r>
            <a:endParaRPr lang="en-US" sz="1600" b="0" i="1" dirty="0">
              <a:latin typeface="+mn-lt"/>
            </a:endParaRPr>
          </a:p>
        </p:txBody>
      </p:sp>
      <p:pic>
        <p:nvPicPr>
          <p:cNvPr id="3" name="Picture 2">
            <a:extLst>
              <a:ext uri="{FF2B5EF4-FFF2-40B4-BE49-F238E27FC236}">
                <a16:creationId xmlns:a16="http://schemas.microsoft.com/office/drawing/2014/main" id="{0FC3F910-4EC7-7304-C6F5-985B08BA323C}"/>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2362200" y="5105400"/>
            <a:ext cx="4752025" cy="1591034"/>
          </a:xfrm>
          <a:prstGeom prst="rect">
            <a:avLst/>
          </a:prstGeom>
        </p:spPr>
      </p:pic>
      <p:cxnSp>
        <p:nvCxnSpPr>
          <p:cNvPr id="6" name="Straight Arrow Connector 5">
            <a:extLst>
              <a:ext uri="{FF2B5EF4-FFF2-40B4-BE49-F238E27FC236}">
                <a16:creationId xmlns:a16="http://schemas.microsoft.com/office/drawing/2014/main" id="{F05BA4A1-A6BE-2927-D523-49FDAEEE132A}"/>
              </a:ext>
            </a:extLst>
          </p:cNvPr>
          <p:cNvCxnSpPr/>
          <p:nvPr/>
        </p:nvCxnSpPr>
        <p:spPr bwMode="auto">
          <a:xfrm>
            <a:off x="2514600" y="3886200"/>
            <a:ext cx="1752600" cy="1404353"/>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Tree>
    <p:extLst>
      <p:ext uri="{BB962C8B-B14F-4D97-AF65-F5344CB8AC3E}">
        <p14:creationId xmlns:p14="http://schemas.microsoft.com/office/powerpoint/2010/main" val="237759154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707878"/>
          </a:xfrm>
        </p:spPr>
        <p:txBody>
          <a:bodyPr/>
          <a:lstStyle/>
          <a:p>
            <a:r>
              <a:rPr lang="en-US" dirty="0">
                <a:solidFill>
                  <a:schemeClr val="bg1"/>
                </a:solidFill>
              </a:rPr>
              <a:t>Static Power Consumption</a:t>
            </a:r>
            <a:endParaRPr lang="en-US" dirty="0"/>
          </a:p>
        </p:txBody>
      </p:sp>
      <p:sp>
        <p:nvSpPr>
          <p:cNvPr id="121861" name="Rectangle 3"/>
          <p:cNvSpPr>
            <a:spLocks noGrp="1" noChangeArrowheads="1"/>
          </p:cNvSpPr>
          <p:nvPr>
            <p:ph type="body" sz="quarter" idx="11"/>
            <p:custDataLst>
              <p:tags r:id="rId1"/>
            </p:custDataLst>
          </p:nvPr>
        </p:nvSpPr>
        <p:spPr/>
        <p:txBody>
          <a:bodyPr/>
          <a:lstStyle/>
          <a:p>
            <a:pPr eaLnBrk="1" hangingPunct="1"/>
            <a:r>
              <a:rPr lang="en-US" dirty="0"/>
              <a:t>Power consumed when no gates are switching</a:t>
            </a:r>
          </a:p>
          <a:p>
            <a:pPr lvl="1" eaLnBrk="1" hangingPunct="1"/>
            <a:r>
              <a:rPr lang="en-US" dirty="0"/>
              <a:t>Caused by the </a:t>
            </a:r>
            <a:r>
              <a:rPr lang="en-US" i="1" dirty="0"/>
              <a:t>quiescent supply current</a:t>
            </a:r>
            <a:r>
              <a:rPr lang="en-US" dirty="0"/>
              <a:t>, </a:t>
            </a:r>
            <a:r>
              <a:rPr lang="en-US" i="1" dirty="0"/>
              <a:t>I</a:t>
            </a:r>
            <a:r>
              <a:rPr lang="en-US" i="1" baseline="-25000" dirty="0"/>
              <a:t>DD</a:t>
            </a:r>
            <a:r>
              <a:rPr lang="en-US" dirty="0"/>
              <a:t> (also called the </a:t>
            </a:r>
            <a:r>
              <a:rPr lang="en-US" i="1" dirty="0"/>
              <a:t>leakage current</a:t>
            </a:r>
            <a:r>
              <a:rPr lang="en-US" dirty="0"/>
              <a:t>)</a:t>
            </a:r>
          </a:p>
          <a:p>
            <a:pPr marL="457200" lvl="1" indent="0" eaLnBrk="1" hangingPunct="1">
              <a:buNone/>
            </a:pPr>
            <a:endParaRPr lang="en-US" sz="1200" dirty="0"/>
          </a:p>
          <a:p>
            <a:pPr eaLnBrk="1" hangingPunct="1">
              <a:buFontTx/>
              <a:buNone/>
            </a:pPr>
            <a:r>
              <a:rPr lang="en-US" i="1" dirty="0"/>
              <a:t>                 </a:t>
            </a:r>
            <a:r>
              <a:rPr lang="en-US" dirty="0" err="1">
                <a:solidFill>
                  <a:schemeClr val="accent2"/>
                </a:solidFill>
              </a:rPr>
              <a:t>P</a:t>
            </a:r>
            <a:r>
              <a:rPr lang="en-US" baseline="-25000" dirty="0" err="1">
                <a:solidFill>
                  <a:schemeClr val="accent2"/>
                </a:solidFill>
              </a:rPr>
              <a:t>static</a:t>
            </a:r>
            <a:r>
              <a:rPr lang="en-US" dirty="0">
                <a:solidFill>
                  <a:schemeClr val="accent2"/>
                </a:solidFill>
              </a:rPr>
              <a:t> or </a:t>
            </a:r>
            <a:r>
              <a:rPr lang="en-US" dirty="0" err="1">
                <a:solidFill>
                  <a:schemeClr val="accent2"/>
                </a:solidFill>
              </a:rPr>
              <a:t>P</a:t>
            </a:r>
            <a:r>
              <a:rPr lang="en-US" baseline="-25000" dirty="0" err="1">
                <a:solidFill>
                  <a:schemeClr val="accent2"/>
                </a:solidFill>
              </a:rPr>
              <a:t>leakage</a:t>
            </a:r>
            <a:r>
              <a:rPr lang="en-US" baseline="-25000" dirty="0">
                <a:solidFill>
                  <a:schemeClr val="accent2"/>
                </a:solidFill>
              </a:rPr>
              <a:t>  </a:t>
            </a:r>
            <a:r>
              <a:rPr lang="en-US" dirty="0">
                <a:solidFill>
                  <a:schemeClr val="accent2"/>
                </a:solidFill>
              </a:rPr>
              <a:t>= I</a:t>
            </a:r>
            <a:r>
              <a:rPr lang="en-US" baseline="-25000" dirty="0">
                <a:solidFill>
                  <a:schemeClr val="accent2"/>
                </a:solidFill>
              </a:rPr>
              <a:t>DD</a:t>
            </a:r>
            <a:r>
              <a:rPr lang="en-US" dirty="0">
                <a:solidFill>
                  <a:schemeClr val="accent2"/>
                </a:solidFill>
              </a:rPr>
              <a:t>V</a:t>
            </a:r>
            <a:r>
              <a:rPr lang="en-US" baseline="-25000" dirty="0">
                <a:solidFill>
                  <a:schemeClr val="accent2"/>
                </a:solidFill>
              </a:rPr>
              <a:t>DD</a:t>
            </a:r>
            <a:endParaRPr lang="en-US" dirty="0">
              <a:solidFill>
                <a:schemeClr val="accent2"/>
              </a:solidFill>
            </a:endParaRPr>
          </a:p>
          <a:p>
            <a:pPr eaLnBrk="1" hangingPunct="1">
              <a:buFontTx/>
              <a:buNone/>
            </a:pPr>
            <a:endParaRPr lang="en-US" sz="2400" dirty="0">
              <a:solidFill>
                <a:schemeClr val="accent2"/>
              </a:solidFill>
            </a:endParaRPr>
          </a:p>
        </p:txBody>
      </p:sp>
      <p:sp>
        <p:nvSpPr>
          <p:cNvPr id="3" name="TextBox 2"/>
          <p:cNvSpPr txBox="1"/>
          <p:nvPr/>
        </p:nvSpPr>
        <p:spPr bwMode="auto">
          <a:xfrm>
            <a:off x="5410200" y="3581400"/>
            <a:ext cx="2477260" cy="58477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rtlCol="0">
            <a:spAutoFit/>
          </a:bodyPr>
          <a:lstStyle/>
          <a:p>
            <a:pPr algn="l"/>
            <a:r>
              <a:rPr lang="en-US" sz="1600" b="0" i="1" dirty="0">
                <a:latin typeface="+mn-lt"/>
              </a:rPr>
              <a:t>V</a:t>
            </a:r>
            <a:r>
              <a:rPr lang="en-US" sz="1600" b="0" i="1" baseline="-25000" dirty="0">
                <a:latin typeface="+mn-lt"/>
              </a:rPr>
              <a:t>DD</a:t>
            </a:r>
            <a:r>
              <a:rPr lang="en-US" sz="1600" b="0" dirty="0">
                <a:latin typeface="+mn-lt"/>
              </a:rPr>
              <a:t> is the supply voltage</a:t>
            </a:r>
          </a:p>
          <a:p>
            <a:pPr algn="l"/>
            <a:r>
              <a:rPr lang="en-US" sz="1600" b="0" i="1" dirty="0"/>
              <a:t>I</a:t>
            </a:r>
            <a:r>
              <a:rPr lang="en-US" sz="1600" b="0" i="1" baseline="-25000" dirty="0"/>
              <a:t>DD</a:t>
            </a:r>
            <a:r>
              <a:rPr lang="en-US" sz="1600" b="0" dirty="0"/>
              <a:t> is the leakage current</a:t>
            </a:r>
            <a:endParaRPr lang="en-US" sz="1600" b="0" dirty="0">
              <a:latin typeface="+mn-lt"/>
            </a:endParaRPr>
          </a:p>
        </p:txBody>
      </p:sp>
    </p:spTree>
    <p:extLst>
      <p:ext uri="{BB962C8B-B14F-4D97-AF65-F5344CB8AC3E}">
        <p14:creationId xmlns:p14="http://schemas.microsoft.com/office/powerpoint/2010/main" val="397046059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707878"/>
          </a:xfrm>
        </p:spPr>
        <p:txBody>
          <a:bodyPr/>
          <a:lstStyle/>
          <a:p>
            <a:r>
              <a:rPr lang="en-US" dirty="0">
                <a:solidFill>
                  <a:schemeClr val="bg1"/>
                </a:solidFill>
              </a:rPr>
              <a:t>Power Consumption Example</a:t>
            </a:r>
            <a:endParaRPr lang="en-US" dirty="0"/>
          </a:p>
        </p:txBody>
      </p:sp>
      <p:sp>
        <p:nvSpPr>
          <p:cNvPr id="123909" name="Rectangle 3"/>
          <p:cNvSpPr>
            <a:spLocks noGrp="1" noChangeArrowheads="1"/>
          </p:cNvSpPr>
          <p:nvPr>
            <p:ph type="body" sz="quarter" idx="11"/>
            <p:custDataLst>
              <p:tags r:id="rId1"/>
            </p:custDataLst>
          </p:nvPr>
        </p:nvSpPr>
        <p:spPr/>
        <p:txBody>
          <a:bodyPr>
            <a:normAutofit/>
          </a:bodyPr>
          <a:lstStyle/>
          <a:p>
            <a:pPr eaLnBrk="1" hangingPunct="1"/>
            <a:r>
              <a:rPr lang="en-US" dirty="0"/>
              <a:t>Estimate the power consumption of a wireless handheld computer</a:t>
            </a:r>
          </a:p>
          <a:p>
            <a:pPr lvl="1" eaLnBrk="1" hangingPunct="1"/>
            <a:r>
              <a:rPr lang="en-US" i="1" dirty="0"/>
              <a:t>V</a:t>
            </a:r>
            <a:r>
              <a:rPr lang="en-US" i="1" baseline="-25000" dirty="0"/>
              <a:t>DD</a:t>
            </a:r>
            <a:r>
              <a:rPr lang="en-US" dirty="0"/>
              <a:t> = 1.2 V</a:t>
            </a:r>
          </a:p>
          <a:p>
            <a:pPr lvl="1" eaLnBrk="1" hangingPunct="1"/>
            <a:r>
              <a:rPr lang="en-US" i="1" dirty="0"/>
              <a:t>C</a:t>
            </a:r>
            <a:r>
              <a:rPr lang="en-US" dirty="0"/>
              <a:t> = 20 </a:t>
            </a:r>
            <a:r>
              <a:rPr lang="en-US" dirty="0" err="1"/>
              <a:t>nF</a:t>
            </a:r>
            <a:endParaRPr lang="en-US" dirty="0"/>
          </a:p>
          <a:p>
            <a:pPr lvl="1" eaLnBrk="1" hangingPunct="1"/>
            <a:r>
              <a:rPr lang="en-US" i="1" dirty="0"/>
              <a:t>f </a:t>
            </a:r>
            <a:r>
              <a:rPr lang="en-US" dirty="0"/>
              <a:t>= 1 GHz</a:t>
            </a:r>
          </a:p>
          <a:p>
            <a:pPr lvl="1" eaLnBrk="1" hangingPunct="1"/>
            <a:r>
              <a:rPr lang="en-US" i="1" dirty="0"/>
              <a:t>I</a:t>
            </a:r>
            <a:r>
              <a:rPr lang="en-US" i="1" baseline="-25000" dirty="0"/>
              <a:t>DD</a:t>
            </a:r>
            <a:r>
              <a:rPr lang="en-US" dirty="0"/>
              <a:t> = 20 mA</a:t>
            </a:r>
          </a:p>
          <a:p>
            <a:pPr eaLnBrk="1" hangingPunct="1">
              <a:buFontTx/>
              <a:buNone/>
            </a:pPr>
            <a:endParaRPr lang="en-US" sz="1200" dirty="0"/>
          </a:p>
          <a:p>
            <a:pPr eaLnBrk="1" hangingPunct="1">
              <a:buFontTx/>
              <a:buNone/>
            </a:pPr>
            <a:r>
              <a:rPr lang="en-US" i="1" dirty="0">
                <a:solidFill>
                  <a:schemeClr val="accent2"/>
                </a:solidFill>
              </a:rPr>
              <a:t>P</a:t>
            </a:r>
            <a:r>
              <a:rPr lang="en-US" dirty="0">
                <a:solidFill>
                  <a:schemeClr val="accent2"/>
                </a:solidFill>
              </a:rPr>
              <a:t> = ½</a:t>
            </a:r>
            <a:r>
              <a:rPr lang="en-US" i="1" dirty="0">
                <a:solidFill>
                  <a:schemeClr val="accent2"/>
                </a:solidFill>
              </a:rPr>
              <a:t>CV</a:t>
            </a:r>
            <a:r>
              <a:rPr lang="en-US" i="1" baseline="-25000" dirty="0">
                <a:solidFill>
                  <a:schemeClr val="accent2"/>
                </a:solidFill>
              </a:rPr>
              <a:t>DD</a:t>
            </a:r>
            <a:r>
              <a:rPr lang="en-US" baseline="30000" dirty="0">
                <a:solidFill>
                  <a:schemeClr val="accent2"/>
                </a:solidFill>
              </a:rPr>
              <a:t>2</a:t>
            </a:r>
            <a:r>
              <a:rPr lang="en-US" i="1" dirty="0">
                <a:solidFill>
                  <a:schemeClr val="accent2"/>
                </a:solidFill>
              </a:rPr>
              <a:t>f</a:t>
            </a:r>
            <a:r>
              <a:rPr lang="en-US" dirty="0">
                <a:solidFill>
                  <a:schemeClr val="accent2"/>
                </a:solidFill>
              </a:rPr>
              <a:t>  + I</a:t>
            </a:r>
            <a:r>
              <a:rPr lang="en-US" i="1" baseline="-25000" dirty="0">
                <a:solidFill>
                  <a:schemeClr val="accent2"/>
                </a:solidFill>
              </a:rPr>
              <a:t>DD</a:t>
            </a:r>
            <a:r>
              <a:rPr lang="en-US" i="1" dirty="0">
                <a:solidFill>
                  <a:schemeClr val="accent2"/>
                </a:solidFill>
              </a:rPr>
              <a:t>V</a:t>
            </a:r>
            <a:r>
              <a:rPr lang="en-US" i="1" baseline="-25000" dirty="0">
                <a:solidFill>
                  <a:schemeClr val="accent2"/>
                </a:solidFill>
              </a:rPr>
              <a:t>DD</a:t>
            </a:r>
            <a:endParaRPr lang="en-US" i="1" dirty="0">
              <a:solidFill>
                <a:schemeClr val="accent2"/>
              </a:solidFill>
            </a:endParaRPr>
          </a:p>
          <a:p>
            <a:pPr eaLnBrk="1" hangingPunct="1">
              <a:buFontTx/>
              <a:buNone/>
            </a:pPr>
            <a:r>
              <a:rPr lang="en-US" sz="2400" dirty="0"/>
              <a:t>    </a:t>
            </a:r>
            <a:r>
              <a:rPr lang="en-US" dirty="0"/>
              <a:t>=</a:t>
            </a:r>
            <a:r>
              <a:rPr lang="en-US" sz="2400" dirty="0"/>
              <a:t> </a:t>
            </a:r>
            <a:r>
              <a:rPr lang="en-US" dirty="0"/>
              <a:t>½(20 </a:t>
            </a:r>
            <a:r>
              <a:rPr lang="en-US" dirty="0" err="1"/>
              <a:t>nF</a:t>
            </a:r>
            <a:r>
              <a:rPr lang="en-US" dirty="0"/>
              <a:t>)(1.2 V)</a:t>
            </a:r>
            <a:r>
              <a:rPr lang="en-US" baseline="30000" dirty="0"/>
              <a:t>2</a:t>
            </a:r>
            <a:r>
              <a:rPr lang="en-US" dirty="0"/>
              <a:t>(1 GHz)  +  (20 mA)(1.2 V)</a:t>
            </a:r>
          </a:p>
          <a:p>
            <a:pPr eaLnBrk="1" hangingPunct="1">
              <a:buFontTx/>
              <a:buNone/>
            </a:pPr>
            <a:r>
              <a:rPr lang="en-US" dirty="0"/>
              <a:t>   </a:t>
            </a:r>
            <a:r>
              <a:rPr lang="en-US" b="1" dirty="0">
                <a:solidFill>
                  <a:schemeClr val="accent2"/>
                </a:solidFill>
              </a:rPr>
              <a:t>= 14.4 W                            +  24 </a:t>
            </a:r>
            <a:r>
              <a:rPr lang="en-US" b="1" dirty="0" err="1">
                <a:solidFill>
                  <a:schemeClr val="accent2"/>
                </a:solidFill>
              </a:rPr>
              <a:t>mW</a:t>
            </a:r>
            <a:endParaRPr lang="en-US" b="1" dirty="0">
              <a:solidFill>
                <a:schemeClr val="accent2"/>
              </a:solidFill>
            </a:endParaRPr>
          </a:p>
          <a:p>
            <a:pPr eaLnBrk="1" hangingPunct="1">
              <a:buFontTx/>
              <a:buNone/>
            </a:pPr>
            <a:r>
              <a:rPr lang="en-US" b="1" dirty="0">
                <a:solidFill>
                  <a:schemeClr val="accent2"/>
                </a:solidFill>
              </a:rPr>
              <a:t>	= 14.424 W</a:t>
            </a:r>
          </a:p>
        </p:txBody>
      </p:sp>
    </p:spTree>
    <p:extLst>
      <p:ext uri="{BB962C8B-B14F-4D97-AF65-F5344CB8AC3E}">
        <p14:creationId xmlns:p14="http://schemas.microsoft.com/office/powerpoint/2010/main" val="150330459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3909">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3909">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3909">
                                            <p:txEl>
                                              <p:pRg st="8" end="8"/>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3909">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098" name="Rectangle 2"/>
          <p:cNvSpPr>
            <a:spLocks noGrp="1" noChangeArrowheads="1"/>
          </p:cNvSpPr>
          <p:nvPr>
            <p:ph type="title"/>
          </p:nvPr>
        </p:nvSpPr>
        <p:spPr/>
        <p:txBody>
          <a:bodyPr/>
          <a:lstStyle/>
          <a:p>
            <a:pPr>
              <a:defRPr/>
            </a:pPr>
            <a:r>
              <a:rPr lang="en-US"/>
              <a:t>Power Trends</a:t>
            </a:r>
          </a:p>
        </p:txBody>
      </p:sp>
      <p:sp>
        <p:nvSpPr>
          <p:cNvPr id="260099" name="Rectangle 3"/>
          <p:cNvSpPr>
            <a:spLocks noGrp="1" noChangeArrowheads="1"/>
          </p:cNvSpPr>
          <p:nvPr>
            <p:ph idx="1"/>
          </p:nvPr>
        </p:nvSpPr>
        <p:spPr>
          <a:xfrm>
            <a:off x="25831" y="3935413"/>
            <a:ext cx="8270875" cy="647700"/>
          </a:xfrm>
        </p:spPr>
        <p:txBody>
          <a:bodyPr/>
          <a:lstStyle/>
          <a:p>
            <a:pPr marL="0" indent="0">
              <a:buNone/>
              <a:defRPr/>
            </a:pPr>
            <a:r>
              <a:rPr lang="en-US" dirty="0"/>
              <a:t>In CMOS IC technology</a:t>
            </a:r>
          </a:p>
        </p:txBody>
      </p:sp>
      <p:sp>
        <p:nvSpPr>
          <p:cNvPr id="74760" name="Slide Number Placeholder 1"/>
          <p:cNvSpPr>
            <a:spLocks noGrp="1"/>
          </p:cNvSpPr>
          <p:nvPr>
            <p:ph type="sldNum"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b="1">
                <a:solidFill>
                  <a:schemeClr val="tx1"/>
                </a:solidFill>
                <a:latin typeface="Tekton" charset="0"/>
                <a:ea typeface="ＭＳ Ｐゴシック" charset="0"/>
                <a:cs typeface="ＭＳ Ｐゴシック" charset="0"/>
              </a:defRPr>
            </a:lvl1pPr>
            <a:lvl2pPr marL="742950" indent="-285750">
              <a:defRPr sz="2400" b="1">
                <a:solidFill>
                  <a:schemeClr val="tx1"/>
                </a:solidFill>
                <a:latin typeface="Tekton" charset="0"/>
                <a:ea typeface="ＭＳ Ｐゴシック" charset="0"/>
              </a:defRPr>
            </a:lvl2pPr>
            <a:lvl3pPr marL="1143000" indent="-228600">
              <a:defRPr sz="2400" b="1">
                <a:solidFill>
                  <a:schemeClr val="tx1"/>
                </a:solidFill>
                <a:latin typeface="Tekton" charset="0"/>
                <a:ea typeface="ＭＳ Ｐゴシック" charset="0"/>
              </a:defRPr>
            </a:lvl3pPr>
            <a:lvl4pPr marL="1600200" indent="-228600">
              <a:defRPr sz="2400" b="1">
                <a:solidFill>
                  <a:schemeClr val="tx1"/>
                </a:solidFill>
                <a:latin typeface="Tekton" charset="0"/>
                <a:ea typeface="ＭＳ Ｐゴシック" charset="0"/>
              </a:defRPr>
            </a:lvl4pPr>
            <a:lvl5pPr marL="2057400" indent="-228600">
              <a:defRPr sz="2400" b="1">
                <a:solidFill>
                  <a:schemeClr val="tx1"/>
                </a:solidFill>
                <a:latin typeface="Tekton" charset="0"/>
                <a:ea typeface="ＭＳ Ｐゴシック" charset="0"/>
              </a:defRPr>
            </a:lvl5pPr>
            <a:lvl6pPr marL="2514600" indent="-228600" algn="r" eaLnBrk="0" fontAlgn="base" hangingPunct="0">
              <a:spcBef>
                <a:spcPct val="0"/>
              </a:spcBef>
              <a:spcAft>
                <a:spcPct val="0"/>
              </a:spcAft>
              <a:defRPr sz="2400" b="1">
                <a:solidFill>
                  <a:schemeClr val="tx1"/>
                </a:solidFill>
                <a:latin typeface="Tekton" charset="0"/>
                <a:ea typeface="ＭＳ Ｐゴシック" charset="0"/>
              </a:defRPr>
            </a:lvl6pPr>
            <a:lvl7pPr marL="2971800" indent="-228600" algn="r" eaLnBrk="0" fontAlgn="base" hangingPunct="0">
              <a:spcBef>
                <a:spcPct val="0"/>
              </a:spcBef>
              <a:spcAft>
                <a:spcPct val="0"/>
              </a:spcAft>
              <a:defRPr sz="2400" b="1">
                <a:solidFill>
                  <a:schemeClr val="tx1"/>
                </a:solidFill>
                <a:latin typeface="Tekton" charset="0"/>
                <a:ea typeface="ＭＳ Ｐゴシック" charset="0"/>
              </a:defRPr>
            </a:lvl7pPr>
            <a:lvl8pPr marL="3429000" indent="-228600" algn="r" eaLnBrk="0" fontAlgn="base" hangingPunct="0">
              <a:spcBef>
                <a:spcPct val="0"/>
              </a:spcBef>
              <a:spcAft>
                <a:spcPct val="0"/>
              </a:spcAft>
              <a:defRPr sz="2400" b="1">
                <a:solidFill>
                  <a:schemeClr val="tx1"/>
                </a:solidFill>
                <a:latin typeface="Tekton" charset="0"/>
                <a:ea typeface="ＭＳ Ｐゴシック" charset="0"/>
              </a:defRPr>
            </a:lvl8pPr>
            <a:lvl9pPr marL="3886200" indent="-228600" algn="r" eaLnBrk="0" fontAlgn="base" hangingPunct="0">
              <a:spcBef>
                <a:spcPct val="0"/>
              </a:spcBef>
              <a:spcAft>
                <a:spcPct val="0"/>
              </a:spcAft>
              <a:defRPr sz="2400" b="1">
                <a:solidFill>
                  <a:schemeClr val="tx1"/>
                </a:solidFill>
                <a:latin typeface="Tekton" charset="0"/>
                <a:ea typeface="ＭＳ Ｐゴシック" charset="0"/>
              </a:defRPr>
            </a:lvl9pPr>
          </a:lstStyle>
          <a:p>
            <a:fld id="{9CF2B0E4-CAC6-F441-AE1A-A941F9954D7A}" type="slidenum">
              <a:rPr lang="en-US" sz="1400">
                <a:latin typeface="Arial Narrow" charset="0"/>
                <a:cs typeface="Tahoma" charset="0"/>
              </a:rPr>
              <a:pPr/>
              <a:t>27</a:t>
            </a:fld>
            <a:endParaRPr lang="en-US" sz="1400">
              <a:latin typeface="Arial Narrow" charset="0"/>
              <a:cs typeface="Tahoma" charset="0"/>
            </a:endParaRPr>
          </a:p>
        </p:txBody>
      </p:sp>
      <p:graphicFrame>
        <p:nvGraphicFramePr>
          <p:cNvPr id="74755" name="Object 6"/>
          <p:cNvGraphicFramePr>
            <a:graphicFrameLocks noChangeAspect="1"/>
          </p:cNvGraphicFramePr>
          <p:nvPr>
            <p:extLst>
              <p:ext uri="{D42A27DB-BD31-4B8C-83A1-F6EECF244321}">
                <p14:modId xmlns:p14="http://schemas.microsoft.com/office/powerpoint/2010/main" val="2868099586"/>
              </p:ext>
            </p:extLst>
          </p:nvPr>
        </p:nvGraphicFramePr>
        <p:xfrm>
          <a:off x="255587" y="4490473"/>
          <a:ext cx="8621713" cy="866775"/>
        </p:xfrm>
        <a:graphic>
          <a:graphicData uri="http://schemas.openxmlformats.org/presentationml/2006/ole">
            <mc:AlternateContent xmlns:mc="http://schemas.openxmlformats.org/markup-compatibility/2006">
              <mc:Choice xmlns:v="urn:schemas-microsoft-com:vml" Requires="v">
                <p:oleObj name="Equation" r:id="rId3" imgW="3911600" imgH="393700" progId="Equation.3">
                  <p:embed/>
                </p:oleObj>
              </mc:Choice>
              <mc:Fallback>
                <p:oleObj name="Equation" r:id="rId3" imgW="3911600" imgH="393700" progId="Equation.3">
                  <p:embed/>
                  <p:pic>
                    <p:nvPicPr>
                      <p:cNvPr id="74755" name="Object 6"/>
                      <p:cNvPicPr>
                        <a:picLocks noChangeAspect="1" noChangeArrowheads="1"/>
                      </p:cNvPicPr>
                      <p:nvPr/>
                    </p:nvPicPr>
                    <p:blipFill>
                      <a:blip r:embed="rId4"/>
                      <a:srcRect/>
                      <a:stretch>
                        <a:fillRect/>
                      </a:stretch>
                    </p:blipFill>
                    <p:spPr bwMode="auto">
                      <a:xfrm>
                        <a:off x="255587" y="4490473"/>
                        <a:ext cx="8621713" cy="866775"/>
                      </a:xfrm>
                      <a:prstGeom prst="rect">
                        <a:avLst/>
                      </a:prstGeom>
                      <a:noFill/>
                      <a:ln>
                        <a:noFill/>
                      </a:ln>
                      <a:effectLst/>
                      <a:extLs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pic>
                </p:oleObj>
              </mc:Fallback>
            </mc:AlternateContent>
          </a:graphicData>
        </a:graphic>
      </p:graphicFrame>
      <p:sp>
        <p:nvSpPr>
          <p:cNvPr id="260103" name="AutoShape 7"/>
          <p:cNvSpPr>
            <a:spLocks/>
          </p:cNvSpPr>
          <p:nvPr/>
        </p:nvSpPr>
        <p:spPr bwMode="auto">
          <a:xfrm>
            <a:off x="7915086" y="5501252"/>
            <a:ext cx="1003300" cy="403225"/>
          </a:xfrm>
          <a:prstGeom prst="borderCallout1">
            <a:avLst>
              <a:gd name="adj1" fmla="val 28347"/>
              <a:gd name="adj2" fmla="val -7597"/>
              <a:gd name="adj3" fmla="val -83463"/>
              <a:gd name="adj4" fmla="val -25000"/>
            </a:avLst>
          </a:prstGeom>
          <a:solidFill>
            <a:schemeClr val="bg1">
              <a:lumMod val="85000"/>
            </a:schemeClr>
          </a:solidFill>
          <a:ln w="9525">
            <a:solidFill>
              <a:schemeClr val="tx1"/>
            </a:solidFill>
            <a:miter lim="800000"/>
            <a:headEnd/>
            <a:tailEnd type="triangle" w="med" len="med"/>
          </a:ln>
          <a:effectLst/>
        </p:spPr>
        <p:txBody>
          <a:bodyPr/>
          <a:lstStyle/>
          <a:p>
            <a:pPr algn="ctr">
              <a:defRPr/>
            </a:pPr>
            <a:r>
              <a:rPr lang="en-US" sz="1800" b="0" dirty="0"/>
              <a:t>×</a:t>
            </a:r>
            <a:r>
              <a:rPr lang="en-AU" sz="1800" b="0" dirty="0"/>
              <a:t>1000</a:t>
            </a:r>
          </a:p>
        </p:txBody>
      </p:sp>
      <p:sp>
        <p:nvSpPr>
          <p:cNvPr id="260104" name="AutoShape 8"/>
          <p:cNvSpPr>
            <a:spLocks/>
          </p:cNvSpPr>
          <p:nvPr/>
        </p:nvSpPr>
        <p:spPr bwMode="auto">
          <a:xfrm>
            <a:off x="4161268" y="5475732"/>
            <a:ext cx="1003300" cy="403225"/>
          </a:xfrm>
          <a:prstGeom prst="borderCallout1">
            <a:avLst>
              <a:gd name="adj1" fmla="val 28347"/>
              <a:gd name="adj2" fmla="val -7597"/>
              <a:gd name="adj3" fmla="val -84250"/>
              <a:gd name="adj4" fmla="val -29273"/>
            </a:avLst>
          </a:prstGeom>
          <a:solidFill>
            <a:schemeClr val="bg1">
              <a:lumMod val="85000"/>
            </a:schemeClr>
          </a:solidFill>
          <a:ln w="9525">
            <a:solidFill>
              <a:schemeClr val="tx1"/>
            </a:solidFill>
            <a:miter lim="800000"/>
            <a:headEnd/>
            <a:tailEnd type="triangle" w="med" len="med"/>
          </a:ln>
          <a:effectLst/>
        </p:spPr>
        <p:txBody>
          <a:bodyPr/>
          <a:lstStyle/>
          <a:p>
            <a:pPr algn="ctr">
              <a:defRPr/>
            </a:pPr>
            <a:r>
              <a:rPr lang="en-US" sz="1800" b="0" dirty="0"/>
              <a:t>×</a:t>
            </a:r>
            <a:r>
              <a:rPr lang="en-AU" sz="1800" b="0" dirty="0"/>
              <a:t>30</a:t>
            </a:r>
          </a:p>
        </p:txBody>
      </p:sp>
      <p:sp>
        <p:nvSpPr>
          <p:cNvPr id="260105" name="AutoShape 9"/>
          <p:cNvSpPr>
            <a:spLocks/>
          </p:cNvSpPr>
          <p:nvPr/>
        </p:nvSpPr>
        <p:spPr bwMode="auto">
          <a:xfrm>
            <a:off x="6324600" y="5475732"/>
            <a:ext cx="1223963" cy="403225"/>
          </a:xfrm>
          <a:prstGeom prst="borderCallout1">
            <a:avLst>
              <a:gd name="adj1" fmla="val 28347"/>
              <a:gd name="adj2" fmla="val -6227"/>
              <a:gd name="adj3" fmla="val -81495"/>
              <a:gd name="adj4" fmla="val -27755"/>
            </a:avLst>
          </a:prstGeom>
          <a:solidFill>
            <a:schemeClr val="bg1">
              <a:lumMod val="85000"/>
            </a:schemeClr>
          </a:solidFill>
          <a:ln w="9525">
            <a:solidFill>
              <a:schemeClr val="tx1"/>
            </a:solidFill>
            <a:miter lim="800000"/>
            <a:headEnd/>
            <a:tailEnd type="triangle" w="med" len="med"/>
          </a:ln>
          <a:effectLst/>
        </p:spPr>
        <p:txBody>
          <a:bodyPr/>
          <a:lstStyle/>
          <a:p>
            <a:pPr algn="ctr">
              <a:defRPr/>
            </a:pPr>
            <a:r>
              <a:rPr lang="en-US" sz="1800" b="0" dirty="0"/>
              <a:t>5V → 1V</a:t>
            </a:r>
            <a:endParaRPr lang="en-AU" sz="1800" b="0" dirty="0"/>
          </a:p>
        </p:txBody>
      </p:sp>
      <p:pic>
        <p:nvPicPr>
          <p:cNvPr id="10" name="Picture 6" descr="f01-16-9780124077263"/>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1157454" y="879475"/>
            <a:ext cx="7332496" cy="2971800"/>
          </a:xfrm>
          <a:prstGeom prst="rect">
            <a:avLst/>
          </a:prstGeom>
          <a:noFill/>
          <a:ln w="9525">
            <a:noFill/>
            <a:miter lim="800000"/>
            <a:headEnd/>
            <a:tailEnd/>
          </a:ln>
        </p:spPr>
      </p:pic>
    </p:spTree>
    <p:extLst>
      <p:ext uri="{BB962C8B-B14F-4D97-AF65-F5344CB8AC3E}">
        <p14:creationId xmlns:p14="http://schemas.microsoft.com/office/powerpoint/2010/main" val="1558013653"/>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82" name="Rectangle 2"/>
          <p:cNvSpPr>
            <a:spLocks noGrp="1" noChangeArrowheads="1"/>
          </p:cNvSpPr>
          <p:nvPr>
            <p:ph type="title"/>
          </p:nvPr>
        </p:nvSpPr>
        <p:spPr/>
        <p:txBody>
          <a:bodyPr/>
          <a:lstStyle/>
          <a:p>
            <a:pPr>
              <a:defRPr/>
            </a:pPr>
            <a:r>
              <a:rPr lang="en-AU"/>
              <a:t>Reducing Power</a:t>
            </a:r>
          </a:p>
        </p:txBody>
      </p:sp>
      <p:sp>
        <p:nvSpPr>
          <p:cNvPr id="327683" name="Rectangle 3"/>
          <p:cNvSpPr>
            <a:spLocks noGrp="1" noChangeArrowheads="1"/>
          </p:cNvSpPr>
          <p:nvPr>
            <p:ph idx="1"/>
          </p:nvPr>
        </p:nvSpPr>
        <p:spPr/>
        <p:txBody>
          <a:bodyPr/>
          <a:lstStyle/>
          <a:p>
            <a:pPr>
              <a:defRPr/>
            </a:pPr>
            <a:r>
              <a:rPr lang="en-AU" dirty="0"/>
              <a:t>How power reduction is achieved if we replace the old CPU wit a new one which has</a:t>
            </a:r>
          </a:p>
          <a:p>
            <a:pPr lvl="1">
              <a:defRPr/>
            </a:pPr>
            <a:r>
              <a:rPr lang="en-AU" dirty="0"/>
              <a:t>85% of capacitive load of old CPU</a:t>
            </a:r>
          </a:p>
          <a:p>
            <a:pPr lvl="1">
              <a:defRPr/>
            </a:pPr>
            <a:r>
              <a:rPr lang="en-AU" dirty="0"/>
              <a:t>15% voltage and 15% frequency reduction</a:t>
            </a:r>
          </a:p>
          <a:p>
            <a:pPr lvl="1">
              <a:defRPr/>
            </a:pPr>
            <a:endParaRPr lang="en-AU" dirty="0"/>
          </a:p>
          <a:p>
            <a:pPr lvl="1">
              <a:defRPr/>
            </a:pPr>
            <a:endParaRPr lang="en-AU" dirty="0"/>
          </a:p>
          <a:p>
            <a:pPr marL="457200" lvl="1" indent="0">
              <a:buNone/>
              <a:defRPr/>
            </a:pPr>
            <a:endParaRPr lang="en-AU" dirty="0"/>
          </a:p>
          <a:p>
            <a:pPr>
              <a:defRPr/>
            </a:pPr>
            <a:endParaRPr lang="en-AU" dirty="0"/>
          </a:p>
          <a:p>
            <a:pPr>
              <a:defRPr/>
            </a:pPr>
            <a:r>
              <a:rPr lang="en-AU" dirty="0"/>
              <a:t>The </a:t>
            </a:r>
            <a:r>
              <a:rPr lang="en-AU" dirty="0">
                <a:solidFill>
                  <a:srgbClr val="FF0000"/>
                </a:solidFill>
              </a:rPr>
              <a:t>power wall</a:t>
            </a:r>
          </a:p>
          <a:p>
            <a:pPr lvl="1">
              <a:defRPr/>
            </a:pPr>
            <a:r>
              <a:rPr lang="en-AU" dirty="0"/>
              <a:t>We cannot reduce voltage further</a:t>
            </a:r>
          </a:p>
          <a:p>
            <a:pPr lvl="1">
              <a:defRPr/>
            </a:pPr>
            <a:endParaRPr lang="en-AU" dirty="0"/>
          </a:p>
        </p:txBody>
      </p:sp>
      <p:sp>
        <p:nvSpPr>
          <p:cNvPr id="76804" name="Slide Number Placeholder 6"/>
          <p:cNvSpPr>
            <a:spLocks noGrp="1"/>
          </p:cNvSpPr>
          <p:nvPr>
            <p:ph type="sldNum"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b="1">
                <a:solidFill>
                  <a:schemeClr val="tx1"/>
                </a:solidFill>
                <a:latin typeface="Tekton" charset="0"/>
                <a:ea typeface="ＭＳ Ｐゴシック" charset="0"/>
                <a:cs typeface="ＭＳ Ｐゴシック" charset="0"/>
              </a:defRPr>
            </a:lvl1pPr>
            <a:lvl2pPr marL="742950" indent="-285750">
              <a:defRPr sz="2400" b="1">
                <a:solidFill>
                  <a:schemeClr val="tx1"/>
                </a:solidFill>
                <a:latin typeface="Tekton" charset="0"/>
                <a:ea typeface="ＭＳ Ｐゴシック" charset="0"/>
              </a:defRPr>
            </a:lvl2pPr>
            <a:lvl3pPr marL="1143000" indent="-228600">
              <a:defRPr sz="2400" b="1">
                <a:solidFill>
                  <a:schemeClr val="tx1"/>
                </a:solidFill>
                <a:latin typeface="Tekton" charset="0"/>
                <a:ea typeface="ＭＳ Ｐゴシック" charset="0"/>
              </a:defRPr>
            </a:lvl3pPr>
            <a:lvl4pPr marL="1600200" indent="-228600">
              <a:defRPr sz="2400" b="1">
                <a:solidFill>
                  <a:schemeClr val="tx1"/>
                </a:solidFill>
                <a:latin typeface="Tekton" charset="0"/>
                <a:ea typeface="ＭＳ Ｐゴシック" charset="0"/>
              </a:defRPr>
            </a:lvl4pPr>
            <a:lvl5pPr marL="2057400" indent="-228600">
              <a:defRPr sz="2400" b="1">
                <a:solidFill>
                  <a:schemeClr val="tx1"/>
                </a:solidFill>
                <a:latin typeface="Tekton" charset="0"/>
                <a:ea typeface="ＭＳ Ｐゴシック" charset="0"/>
              </a:defRPr>
            </a:lvl5pPr>
            <a:lvl6pPr marL="2514600" indent="-228600" algn="r" eaLnBrk="0" fontAlgn="base" hangingPunct="0">
              <a:spcBef>
                <a:spcPct val="0"/>
              </a:spcBef>
              <a:spcAft>
                <a:spcPct val="0"/>
              </a:spcAft>
              <a:defRPr sz="2400" b="1">
                <a:solidFill>
                  <a:schemeClr val="tx1"/>
                </a:solidFill>
                <a:latin typeface="Tekton" charset="0"/>
                <a:ea typeface="ＭＳ Ｐゴシック" charset="0"/>
              </a:defRPr>
            </a:lvl6pPr>
            <a:lvl7pPr marL="2971800" indent="-228600" algn="r" eaLnBrk="0" fontAlgn="base" hangingPunct="0">
              <a:spcBef>
                <a:spcPct val="0"/>
              </a:spcBef>
              <a:spcAft>
                <a:spcPct val="0"/>
              </a:spcAft>
              <a:defRPr sz="2400" b="1">
                <a:solidFill>
                  <a:schemeClr val="tx1"/>
                </a:solidFill>
                <a:latin typeface="Tekton" charset="0"/>
                <a:ea typeface="ＭＳ Ｐゴシック" charset="0"/>
              </a:defRPr>
            </a:lvl7pPr>
            <a:lvl8pPr marL="3429000" indent="-228600" algn="r" eaLnBrk="0" fontAlgn="base" hangingPunct="0">
              <a:spcBef>
                <a:spcPct val="0"/>
              </a:spcBef>
              <a:spcAft>
                <a:spcPct val="0"/>
              </a:spcAft>
              <a:defRPr sz="2400" b="1">
                <a:solidFill>
                  <a:schemeClr val="tx1"/>
                </a:solidFill>
                <a:latin typeface="Tekton" charset="0"/>
                <a:ea typeface="ＭＳ Ｐゴシック" charset="0"/>
              </a:defRPr>
            </a:lvl8pPr>
            <a:lvl9pPr marL="3886200" indent="-228600" algn="r" eaLnBrk="0" fontAlgn="base" hangingPunct="0">
              <a:spcBef>
                <a:spcPct val="0"/>
              </a:spcBef>
              <a:spcAft>
                <a:spcPct val="0"/>
              </a:spcAft>
              <a:defRPr sz="2400" b="1">
                <a:solidFill>
                  <a:schemeClr val="tx1"/>
                </a:solidFill>
                <a:latin typeface="Tekton" charset="0"/>
                <a:ea typeface="ＭＳ Ｐゴシック" charset="0"/>
              </a:defRPr>
            </a:lvl9pPr>
          </a:lstStyle>
          <a:p>
            <a:fld id="{3B28EA4A-A9E2-834A-91B3-3A54D523A700}" type="slidenum">
              <a:rPr lang="en-US" sz="1400">
                <a:latin typeface="Arial Narrow" charset="0"/>
                <a:cs typeface="Tahoma" charset="0"/>
              </a:rPr>
              <a:pPr/>
              <a:t>28</a:t>
            </a:fld>
            <a:endParaRPr lang="en-US" sz="1400">
              <a:latin typeface="Arial Narrow" charset="0"/>
              <a:cs typeface="Tahoma" charset="0"/>
            </a:endParaRPr>
          </a:p>
        </p:txBody>
      </p:sp>
      <p:graphicFrame>
        <p:nvGraphicFramePr>
          <p:cNvPr id="76803" name="Object 4"/>
          <p:cNvGraphicFramePr>
            <a:graphicFrameLocks noChangeAspect="1"/>
          </p:cNvGraphicFramePr>
          <p:nvPr>
            <p:extLst>
              <p:ext uri="{D42A27DB-BD31-4B8C-83A1-F6EECF244321}">
                <p14:modId xmlns:p14="http://schemas.microsoft.com/office/powerpoint/2010/main" val="183199172"/>
              </p:ext>
            </p:extLst>
          </p:nvPr>
        </p:nvGraphicFramePr>
        <p:xfrm>
          <a:off x="381000" y="2800763"/>
          <a:ext cx="7459663" cy="889000"/>
        </p:xfrm>
        <a:graphic>
          <a:graphicData uri="http://schemas.openxmlformats.org/presentationml/2006/ole">
            <mc:AlternateContent xmlns:mc="http://schemas.openxmlformats.org/markup-compatibility/2006">
              <mc:Choice xmlns:v="urn:schemas-microsoft-com:vml" Requires="v">
                <p:oleObj name="Equation" r:id="rId3" imgW="3733800" imgH="444500" progId="Equation.3">
                  <p:embed/>
                </p:oleObj>
              </mc:Choice>
              <mc:Fallback>
                <p:oleObj name="Equation" r:id="rId3" imgW="3733800" imgH="444500" progId="Equation.3">
                  <p:embed/>
                  <p:pic>
                    <p:nvPicPr>
                      <p:cNvPr id="76803"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0" y="2800763"/>
                        <a:ext cx="7459663" cy="8890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pic>
                </p:oleObj>
              </mc:Fallback>
            </mc:AlternateContent>
          </a:graphicData>
        </a:graphic>
      </p:graphicFrame>
      <p:pic>
        <p:nvPicPr>
          <p:cNvPr id="2" name="Picture 1">
            <a:extLst>
              <a:ext uri="{FF2B5EF4-FFF2-40B4-BE49-F238E27FC236}">
                <a16:creationId xmlns:a16="http://schemas.microsoft.com/office/drawing/2014/main" id="{1D687D86-1910-0648-9EA4-C1DCEB3992A4}"/>
              </a:ext>
            </a:extLst>
          </p:cNvPr>
          <p:cNvPicPr>
            <a:picLocks noChangeAspect="1"/>
          </p:cNvPicPr>
          <p:nvPr/>
        </p:nvPicPr>
        <p:blipFill>
          <a:blip r:embed="rId5"/>
          <a:stretch>
            <a:fillRect/>
          </a:stretch>
        </p:blipFill>
        <p:spPr>
          <a:xfrm>
            <a:off x="6096000" y="4335216"/>
            <a:ext cx="1447800" cy="1397000"/>
          </a:xfrm>
          <a:prstGeom prst="rect">
            <a:avLst/>
          </a:prstGeom>
        </p:spPr>
      </p:pic>
      <p:sp>
        <p:nvSpPr>
          <p:cNvPr id="3" name="TextBox 2">
            <a:extLst>
              <a:ext uri="{FF2B5EF4-FFF2-40B4-BE49-F238E27FC236}">
                <a16:creationId xmlns:a16="http://schemas.microsoft.com/office/drawing/2014/main" id="{E2459E0C-40C3-694B-BDC5-5C65C8FFA942}"/>
              </a:ext>
            </a:extLst>
          </p:cNvPr>
          <p:cNvSpPr txBox="1"/>
          <p:nvPr/>
        </p:nvSpPr>
        <p:spPr>
          <a:xfrm>
            <a:off x="5975609" y="5736388"/>
            <a:ext cx="1973105" cy="646331"/>
          </a:xfrm>
          <a:prstGeom prst="rect">
            <a:avLst/>
          </a:prstGeom>
          <a:noFill/>
        </p:spPr>
        <p:txBody>
          <a:bodyPr wrap="none" rtlCol="0">
            <a:spAutoFit/>
          </a:bodyPr>
          <a:lstStyle/>
          <a:p>
            <a:r>
              <a:rPr lang="en-US" sz="1800" dirty="0">
                <a:solidFill>
                  <a:srgbClr val="C00000"/>
                </a:solidFill>
              </a:rPr>
              <a:t>Threshold Voltage</a:t>
            </a:r>
          </a:p>
          <a:p>
            <a:r>
              <a:rPr lang="en-US" sz="1800" dirty="0">
                <a:solidFill>
                  <a:srgbClr val="C00000"/>
                </a:solidFill>
              </a:rPr>
              <a:t>near Leakage Limit</a:t>
            </a:r>
          </a:p>
        </p:txBody>
      </p:sp>
    </p:spTree>
    <p:extLst>
      <p:ext uri="{BB962C8B-B14F-4D97-AF65-F5344CB8AC3E}">
        <p14:creationId xmlns:p14="http://schemas.microsoft.com/office/powerpoint/2010/main" val="103926491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680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7683">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27683">
                                            <p:txEl>
                                              <p:pRg st="8" end="8"/>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122" name="Rectangle 2"/>
          <p:cNvSpPr>
            <a:spLocks noGrp="1" noChangeArrowheads="1"/>
          </p:cNvSpPr>
          <p:nvPr>
            <p:ph type="title"/>
          </p:nvPr>
        </p:nvSpPr>
        <p:spPr>
          <a:xfrm>
            <a:off x="0" y="0"/>
            <a:ext cx="9144000" cy="707878"/>
          </a:xfrm>
        </p:spPr>
        <p:txBody>
          <a:bodyPr/>
          <a:lstStyle/>
          <a:p>
            <a:pPr>
              <a:defRPr/>
            </a:pPr>
            <a:r>
              <a:rPr lang="en-US" dirty="0"/>
              <a:t>Moore’s Law:  Uniprocessor </a:t>
            </a:r>
            <a:r>
              <a:rPr lang="en-US" dirty="0" err="1"/>
              <a:t>Perf</a:t>
            </a:r>
            <a:r>
              <a:rPr lang="en-US" dirty="0"/>
              <a:t>.</a:t>
            </a:r>
          </a:p>
        </p:txBody>
      </p:sp>
      <p:sp>
        <p:nvSpPr>
          <p:cNvPr id="78852" name="Slide Number Placeholder 1"/>
          <p:cNvSpPr>
            <a:spLocks noGrp="1"/>
          </p:cNvSpPr>
          <p:nvPr>
            <p:ph type="sldNum"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b="1">
                <a:solidFill>
                  <a:schemeClr val="tx1"/>
                </a:solidFill>
                <a:latin typeface="Tekton" charset="0"/>
                <a:ea typeface="ＭＳ Ｐゴシック" charset="0"/>
                <a:cs typeface="ＭＳ Ｐゴシック" charset="0"/>
              </a:defRPr>
            </a:lvl1pPr>
            <a:lvl2pPr marL="742950" indent="-285750">
              <a:defRPr sz="2400" b="1">
                <a:solidFill>
                  <a:schemeClr val="tx1"/>
                </a:solidFill>
                <a:latin typeface="Tekton" charset="0"/>
                <a:ea typeface="ＭＳ Ｐゴシック" charset="0"/>
              </a:defRPr>
            </a:lvl2pPr>
            <a:lvl3pPr marL="1143000" indent="-228600">
              <a:defRPr sz="2400" b="1">
                <a:solidFill>
                  <a:schemeClr val="tx1"/>
                </a:solidFill>
                <a:latin typeface="Tekton" charset="0"/>
                <a:ea typeface="ＭＳ Ｐゴシック" charset="0"/>
              </a:defRPr>
            </a:lvl3pPr>
            <a:lvl4pPr marL="1600200" indent="-228600">
              <a:defRPr sz="2400" b="1">
                <a:solidFill>
                  <a:schemeClr val="tx1"/>
                </a:solidFill>
                <a:latin typeface="Tekton" charset="0"/>
                <a:ea typeface="ＭＳ Ｐゴシック" charset="0"/>
              </a:defRPr>
            </a:lvl4pPr>
            <a:lvl5pPr marL="2057400" indent="-228600">
              <a:defRPr sz="2400" b="1">
                <a:solidFill>
                  <a:schemeClr val="tx1"/>
                </a:solidFill>
                <a:latin typeface="Tekton" charset="0"/>
                <a:ea typeface="ＭＳ Ｐゴシック" charset="0"/>
              </a:defRPr>
            </a:lvl5pPr>
            <a:lvl6pPr marL="2514600" indent="-228600" algn="r" eaLnBrk="0" fontAlgn="base" hangingPunct="0">
              <a:spcBef>
                <a:spcPct val="0"/>
              </a:spcBef>
              <a:spcAft>
                <a:spcPct val="0"/>
              </a:spcAft>
              <a:defRPr sz="2400" b="1">
                <a:solidFill>
                  <a:schemeClr val="tx1"/>
                </a:solidFill>
                <a:latin typeface="Tekton" charset="0"/>
                <a:ea typeface="ＭＳ Ｐゴシック" charset="0"/>
              </a:defRPr>
            </a:lvl6pPr>
            <a:lvl7pPr marL="2971800" indent="-228600" algn="r" eaLnBrk="0" fontAlgn="base" hangingPunct="0">
              <a:spcBef>
                <a:spcPct val="0"/>
              </a:spcBef>
              <a:spcAft>
                <a:spcPct val="0"/>
              </a:spcAft>
              <a:defRPr sz="2400" b="1">
                <a:solidFill>
                  <a:schemeClr val="tx1"/>
                </a:solidFill>
                <a:latin typeface="Tekton" charset="0"/>
                <a:ea typeface="ＭＳ Ｐゴシック" charset="0"/>
              </a:defRPr>
            </a:lvl7pPr>
            <a:lvl8pPr marL="3429000" indent="-228600" algn="r" eaLnBrk="0" fontAlgn="base" hangingPunct="0">
              <a:spcBef>
                <a:spcPct val="0"/>
              </a:spcBef>
              <a:spcAft>
                <a:spcPct val="0"/>
              </a:spcAft>
              <a:defRPr sz="2400" b="1">
                <a:solidFill>
                  <a:schemeClr val="tx1"/>
                </a:solidFill>
                <a:latin typeface="Tekton" charset="0"/>
                <a:ea typeface="ＭＳ Ｐゴシック" charset="0"/>
              </a:defRPr>
            </a:lvl8pPr>
            <a:lvl9pPr marL="3886200" indent="-228600" algn="r" eaLnBrk="0" fontAlgn="base" hangingPunct="0">
              <a:spcBef>
                <a:spcPct val="0"/>
              </a:spcBef>
              <a:spcAft>
                <a:spcPct val="0"/>
              </a:spcAft>
              <a:defRPr sz="2400" b="1">
                <a:solidFill>
                  <a:schemeClr val="tx1"/>
                </a:solidFill>
                <a:latin typeface="Tekton" charset="0"/>
                <a:ea typeface="ＭＳ Ｐゴシック" charset="0"/>
              </a:defRPr>
            </a:lvl9pPr>
          </a:lstStyle>
          <a:p>
            <a:fld id="{6F27060D-0FA2-D144-A9AB-D2559558F485}" type="slidenum">
              <a:rPr lang="en-US" sz="1400">
                <a:latin typeface="Arial Narrow" charset="0"/>
                <a:cs typeface="Tahoma" charset="0"/>
              </a:rPr>
              <a:pPr/>
              <a:t>29</a:t>
            </a:fld>
            <a:endParaRPr lang="en-US" sz="1400">
              <a:latin typeface="Arial Narrow" charset="0"/>
              <a:cs typeface="Tahoma" charset="0"/>
            </a:endParaRPr>
          </a:p>
        </p:txBody>
      </p:sp>
      <p:pic>
        <p:nvPicPr>
          <p:cNvPr id="6" name="Picture 6" descr="f01-17-9780124077263"/>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32955" y="864066"/>
            <a:ext cx="8194137" cy="4622334"/>
          </a:xfrm>
          <a:prstGeom prst="rect">
            <a:avLst/>
          </a:prstGeom>
          <a:noFill/>
          <a:ln w="9525">
            <a:noFill/>
            <a:miter lim="800000"/>
            <a:headEnd/>
            <a:tailEnd/>
          </a:ln>
        </p:spPr>
      </p:pic>
      <p:sp>
        <p:nvSpPr>
          <p:cNvPr id="78851" name="AutoShape 7"/>
          <p:cNvSpPr>
            <a:spLocks/>
          </p:cNvSpPr>
          <p:nvPr/>
        </p:nvSpPr>
        <p:spPr bwMode="auto">
          <a:xfrm>
            <a:off x="735012" y="5943600"/>
            <a:ext cx="6961188" cy="649287"/>
          </a:xfrm>
          <a:prstGeom prst="borderCallout1">
            <a:avLst>
              <a:gd name="adj1" fmla="val -5319"/>
              <a:gd name="adj2" fmla="val 74190"/>
              <a:gd name="adj3" fmla="val -211606"/>
              <a:gd name="adj4" fmla="val 80213"/>
            </a:avLst>
          </a:prstGeom>
          <a:solidFill>
            <a:srgbClr val="D9D9D9"/>
          </a:solidFill>
          <a:ln w="9525">
            <a:solidFill>
              <a:schemeClr val="tx1"/>
            </a:solidFill>
            <a:miter lim="800000"/>
            <a:headEnd/>
            <a:tailEnd type="triangle" w="med" len="med"/>
          </a:ln>
        </p:spPr>
        <p:txBody>
          <a:bodyPr/>
          <a:lstStyle/>
          <a:p>
            <a:pPr algn="ctr">
              <a:spcBef>
                <a:spcPct val="50000"/>
              </a:spcBef>
            </a:pPr>
            <a:r>
              <a:rPr lang="en-AU" sz="1600"/>
              <a:t>Constrained by power, instruction-level parallelism, memory latency</a:t>
            </a:r>
          </a:p>
        </p:txBody>
      </p:sp>
    </p:spTree>
    <p:extLst>
      <p:ext uri="{BB962C8B-B14F-4D97-AF65-F5344CB8AC3E}">
        <p14:creationId xmlns:p14="http://schemas.microsoft.com/office/powerpoint/2010/main" val="1522830895"/>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394" name="Rectangle 2"/>
          <p:cNvSpPr>
            <a:spLocks noGrp="1" noChangeArrowheads="1"/>
          </p:cNvSpPr>
          <p:nvPr>
            <p:ph type="title"/>
          </p:nvPr>
        </p:nvSpPr>
        <p:spPr/>
        <p:txBody>
          <a:bodyPr/>
          <a:lstStyle/>
          <a:p>
            <a:pPr>
              <a:defRPr/>
            </a:pPr>
            <a:r>
              <a:rPr lang="en-US" dirty="0"/>
              <a:t>Instruction Count and CPI</a:t>
            </a:r>
            <a:endParaRPr lang="en-AU" dirty="0"/>
          </a:p>
        </p:txBody>
      </p:sp>
      <p:sp>
        <p:nvSpPr>
          <p:cNvPr id="315395" name="Rectangle 3"/>
          <p:cNvSpPr>
            <a:spLocks noGrp="1" noChangeArrowheads="1"/>
          </p:cNvSpPr>
          <p:nvPr>
            <p:ph idx="1"/>
          </p:nvPr>
        </p:nvSpPr>
        <p:spPr>
          <a:xfrm>
            <a:off x="1066800" y="1752600"/>
            <a:ext cx="7315200" cy="4191000"/>
          </a:xfrm>
        </p:spPr>
        <p:txBody>
          <a:bodyPr/>
          <a:lstStyle/>
          <a:p>
            <a:pPr>
              <a:defRPr/>
            </a:pPr>
            <a:r>
              <a:rPr lang="en-US" sz="2400" dirty="0"/>
              <a:t>Instruction Count for a program</a:t>
            </a:r>
          </a:p>
          <a:p>
            <a:pPr lvl="1">
              <a:defRPr/>
            </a:pPr>
            <a:r>
              <a:rPr lang="en-US" sz="2000" dirty="0"/>
              <a:t>Determined by</a:t>
            </a:r>
          </a:p>
          <a:p>
            <a:pPr lvl="2">
              <a:defRPr/>
            </a:pPr>
            <a:r>
              <a:rPr lang="en-US" sz="1800" dirty="0"/>
              <a:t>Program</a:t>
            </a:r>
          </a:p>
          <a:p>
            <a:pPr lvl="2">
              <a:defRPr/>
            </a:pPr>
            <a:r>
              <a:rPr lang="en-US" sz="1800" dirty="0"/>
              <a:t>Instruction set architecture (ISA)</a:t>
            </a:r>
          </a:p>
          <a:p>
            <a:pPr lvl="2">
              <a:defRPr/>
            </a:pPr>
            <a:r>
              <a:rPr lang="en-US" sz="1800" dirty="0"/>
              <a:t>Compiler</a:t>
            </a:r>
          </a:p>
          <a:p>
            <a:pPr lvl="2">
              <a:defRPr/>
            </a:pPr>
            <a:endParaRPr lang="en-US" sz="1800" dirty="0"/>
          </a:p>
          <a:p>
            <a:pPr>
              <a:defRPr/>
            </a:pPr>
            <a:r>
              <a:rPr lang="en-US" sz="2400" dirty="0"/>
              <a:t>Average cycles per instruction (“CPI”)</a:t>
            </a:r>
          </a:p>
          <a:p>
            <a:pPr lvl="1">
              <a:defRPr/>
            </a:pPr>
            <a:r>
              <a:rPr lang="en-US" sz="2000" dirty="0"/>
              <a:t>Determined by CPU hardware</a:t>
            </a:r>
          </a:p>
          <a:p>
            <a:pPr lvl="1">
              <a:defRPr/>
            </a:pPr>
            <a:r>
              <a:rPr lang="en-US" sz="2000" dirty="0"/>
              <a:t>If different instructions have different CPI</a:t>
            </a:r>
          </a:p>
          <a:p>
            <a:pPr lvl="2">
              <a:defRPr/>
            </a:pPr>
            <a:r>
              <a:rPr lang="en-US" sz="1800" dirty="0"/>
              <a:t>Average CPI affected by instruction mix</a:t>
            </a:r>
            <a:endParaRPr lang="en-AU" sz="1800" dirty="0"/>
          </a:p>
        </p:txBody>
      </p:sp>
      <p:sp>
        <p:nvSpPr>
          <p:cNvPr id="38916" name="Slide Number Placeholder 1"/>
          <p:cNvSpPr>
            <a:spLocks noGrp="1"/>
          </p:cNvSpPr>
          <p:nvPr>
            <p:ph type="sldNum"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b="1">
                <a:solidFill>
                  <a:schemeClr val="tx1"/>
                </a:solidFill>
                <a:latin typeface="Tekton" charset="0"/>
                <a:ea typeface="ＭＳ Ｐゴシック" charset="0"/>
                <a:cs typeface="ＭＳ Ｐゴシック" charset="0"/>
              </a:defRPr>
            </a:lvl1pPr>
            <a:lvl2pPr marL="742950" indent="-285750">
              <a:defRPr sz="2400" b="1">
                <a:solidFill>
                  <a:schemeClr val="tx1"/>
                </a:solidFill>
                <a:latin typeface="Tekton" charset="0"/>
                <a:ea typeface="ＭＳ Ｐゴシック" charset="0"/>
              </a:defRPr>
            </a:lvl2pPr>
            <a:lvl3pPr marL="1143000" indent="-228600">
              <a:defRPr sz="2400" b="1">
                <a:solidFill>
                  <a:schemeClr val="tx1"/>
                </a:solidFill>
                <a:latin typeface="Tekton" charset="0"/>
                <a:ea typeface="ＭＳ Ｐゴシック" charset="0"/>
              </a:defRPr>
            </a:lvl3pPr>
            <a:lvl4pPr marL="1600200" indent="-228600">
              <a:defRPr sz="2400" b="1">
                <a:solidFill>
                  <a:schemeClr val="tx1"/>
                </a:solidFill>
                <a:latin typeface="Tekton" charset="0"/>
                <a:ea typeface="ＭＳ Ｐゴシック" charset="0"/>
              </a:defRPr>
            </a:lvl4pPr>
            <a:lvl5pPr marL="2057400" indent="-228600">
              <a:defRPr sz="2400" b="1">
                <a:solidFill>
                  <a:schemeClr val="tx1"/>
                </a:solidFill>
                <a:latin typeface="Tekton" charset="0"/>
                <a:ea typeface="ＭＳ Ｐゴシック" charset="0"/>
              </a:defRPr>
            </a:lvl5pPr>
            <a:lvl6pPr marL="2514600" indent="-228600" algn="r" eaLnBrk="0" fontAlgn="base" hangingPunct="0">
              <a:spcBef>
                <a:spcPct val="0"/>
              </a:spcBef>
              <a:spcAft>
                <a:spcPct val="0"/>
              </a:spcAft>
              <a:defRPr sz="2400" b="1">
                <a:solidFill>
                  <a:schemeClr val="tx1"/>
                </a:solidFill>
                <a:latin typeface="Tekton" charset="0"/>
                <a:ea typeface="ＭＳ Ｐゴシック" charset="0"/>
              </a:defRPr>
            </a:lvl6pPr>
            <a:lvl7pPr marL="2971800" indent="-228600" algn="r" eaLnBrk="0" fontAlgn="base" hangingPunct="0">
              <a:spcBef>
                <a:spcPct val="0"/>
              </a:spcBef>
              <a:spcAft>
                <a:spcPct val="0"/>
              </a:spcAft>
              <a:defRPr sz="2400" b="1">
                <a:solidFill>
                  <a:schemeClr val="tx1"/>
                </a:solidFill>
                <a:latin typeface="Tekton" charset="0"/>
                <a:ea typeface="ＭＳ Ｐゴシック" charset="0"/>
              </a:defRPr>
            </a:lvl7pPr>
            <a:lvl8pPr marL="3429000" indent="-228600" algn="r" eaLnBrk="0" fontAlgn="base" hangingPunct="0">
              <a:spcBef>
                <a:spcPct val="0"/>
              </a:spcBef>
              <a:spcAft>
                <a:spcPct val="0"/>
              </a:spcAft>
              <a:defRPr sz="2400" b="1">
                <a:solidFill>
                  <a:schemeClr val="tx1"/>
                </a:solidFill>
                <a:latin typeface="Tekton" charset="0"/>
                <a:ea typeface="ＭＳ Ｐゴシック" charset="0"/>
              </a:defRPr>
            </a:lvl8pPr>
            <a:lvl9pPr marL="3886200" indent="-228600" algn="r" eaLnBrk="0" fontAlgn="base" hangingPunct="0">
              <a:spcBef>
                <a:spcPct val="0"/>
              </a:spcBef>
              <a:spcAft>
                <a:spcPct val="0"/>
              </a:spcAft>
              <a:defRPr sz="2400" b="1">
                <a:solidFill>
                  <a:schemeClr val="tx1"/>
                </a:solidFill>
                <a:latin typeface="Tekton" charset="0"/>
                <a:ea typeface="ＭＳ Ｐゴシック" charset="0"/>
              </a:defRPr>
            </a:lvl9pPr>
          </a:lstStyle>
          <a:p>
            <a:fld id="{69C9FAE3-B81B-3846-A0D6-525DE85CF4D5}" type="slidenum">
              <a:rPr lang="en-US" sz="1400">
                <a:latin typeface="Arial Narrow" charset="0"/>
                <a:cs typeface="Tahoma" charset="0"/>
              </a:rPr>
              <a:pPr/>
              <a:t>3</a:t>
            </a:fld>
            <a:endParaRPr lang="en-US" sz="1400">
              <a:latin typeface="Arial Narrow" charset="0"/>
              <a:cs typeface="Tahoma" charset="0"/>
            </a:endParaRPr>
          </a:p>
        </p:txBody>
      </p:sp>
      <p:sp>
        <p:nvSpPr>
          <p:cNvPr id="2" name="TextBox 1">
            <a:extLst>
              <a:ext uri="{FF2B5EF4-FFF2-40B4-BE49-F238E27FC236}">
                <a16:creationId xmlns:a16="http://schemas.microsoft.com/office/drawing/2014/main" id="{97F3D67F-5C4C-E564-D60B-CE0C6E2814EF}"/>
              </a:ext>
            </a:extLst>
          </p:cNvPr>
          <p:cNvSpPr txBox="1"/>
          <p:nvPr/>
        </p:nvSpPr>
        <p:spPr>
          <a:xfrm>
            <a:off x="495946" y="1022888"/>
            <a:ext cx="7298793" cy="400110"/>
          </a:xfrm>
          <a:prstGeom prst="rect">
            <a:avLst/>
          </a:prstGeom>
          <a:noFill/>
        </p:spPr>
        <p:txBody>
          <a:bodyPr wrap="none" rtlCol="0">
            <a:spAutoFit/>
          </a:bodyPr>
          <a:lstStyle/>
          <a:p>
            <a:pPr algn="l"/>
            <a:r>
              <a:rPr lang="en-US" sz="2000" b="0" i="1" dirty="0"/>
              <a:t>Last week, we said that we always want to improve the performance</a:t>
            </a:r>
          </a:p>
        </p:txBody>
      </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6E6E8F-90F7-D04A-8908-C0320B67FB65}"/>
              </a:ext>
            </a:extLst>
          </p:cNvPr>
          <p:cNvSpPr>
            <a:spLocks noGrp="1"/>
          </p:cNvSpPr>
          <p:nvPr>
            <p:ph type="title"/>
          </p:nvPr>
        </p:nvSpPr>
        <p:spPr/>
        <p:txBody>
          <a:bodyPr>
            <a:normAutofit/>
          </a:bodyPr>
          <a:lstStyle/>
          <a:p>
            <a:r>
              <a:rPr lang="en-US" b="0" dirty="0"/>
              <a:t>Fallacies and pitfalls</a:t>
            </a:r>
            <a:endParaRPr lang="en-US" dirty="0"/>
          </a:p>
        </p:txBody>
      </p:sp>
      <p:sp>
        <p:nvSpPr>
          <p:cNvPr id="3" name="Content Placeholder 2">
            <a:extLst>
              <a:ext uri="{FF2B5EF4-FFF2-40B4-BE49-F238E27FC236}">
                <a16:creationId xmlns:a16="http://schemas.microsoft.com/office/drawing/2014/main" id="{6A614CF8-93C5-3443-9671-CEA9CE532AFF}"/>
              </a:ext>
            </a:extLst>
          </p:cNvPr>
          <p:cNvSpPr>
            <a:spLocks noGrp="1"/>
          </p:cNvSpPr>
          <p:nvPr>
            <p:ph idx="1"/>
          </p:nvPr>
        </p:nvSpPr>
        <p:spPr>
          <a:xfrm>
            <a:off x="206477" y="1039043"/>
            <a:ext cx="7350461" cy="5076621"/>
          </a:xfrm>
        </p:spPr>
        <p:txBody>
          <a:bodyPr/>
          <a:lstStyle/>
          <a:p>
            <a:pPr marL="514350" indent="-514350">
              <a:spcAft>
                <a:spcPts val="900"/>
              </a:spcAft>
              <a:buAutoNum type="arabicPeriod"/>
            </a:pPr>
            <a:r>
              <a:rPr lang="en-US" dirty="0">
                <a:solidFill>
                  <a:schemeClr val="bg1">
                    <a:lumMod val="65000"/>
                  </a:schemeClr>
                </a:solidFill>
              </a:rPr>
              <a:t>The improvement of one aspect of a computer to increase overall performance by an amount proportional to the size of the improvement.</a:t>
            </a:r>
          </a:p>
          <a:p>
            <a:pPr marL="514350" indent="-514350">
              <a:spcAft>
                <a:spcPts val="900"/>
              </a:spcAft>
              <a:buAutoNum type="arabicPeriod"/>
            </a:pPr>
            <a:r>
              <a:rPr lang="en-US" dirty="0"/>
              <a:t>Computers at low utilization use little power</a:t>
            </a:r>
          </a:p>
          <a:p>
            <a:pPr marL="514350" indent="-514350">
              <a:spcAft>
                <a:spcPts val="900"/>
              </a:spcAft>
              <a:buAutoNum type="arabicPeriod"/>
            </a:pPr>
            <a:r>
              <a:rPr lang="en-US" dirty="0">
                <a:solidFill>
                  <a:schemeClr val="bg1">
                    <a:lumMod val="65000"/>
                  </a:schemeClr>
                </a:solidFill>
              </a:rPr>
              <a:t>Designing for performance and designing for energy efficiency are unrelated goals</a:t>
            </a:r>
          </a:p>
          <a:p>
            <a:pPr marL="514350" indent="-514350">
              <a:spcAft>
                <a:spcPts val="900"/>
              </a:spcAft>
              <a:buFont typeface="Arial" panose="020B0604020202020204" pitchFamily="34" charset="0"/>
              <a:buAutoNum type="arabicPeriod"/>
            </a:pPr>
            <a:r>
              <a:rPr lang="en-US" dirty="0">
                <a:solidFill>
                  <a:schemeClr val="bg1">
                    <a:lumMod val="65000"/>
                  </a:schemeClr>
                </a:solidFill>
              </a:rPr>
              <a:t>Using a subset of the performance equation is a better performance metric</a:t>
            </a:r>
          </a:p>
          <a:p>
            <a:pPr marL="514350" indent="-514350">
              <a:buAutoNum type="arabicPeriod"/>
            </a:pPr>
            <a:endParaRPr lang="en-US" dirty="0"/>
          </a:p>
          <a:p>
            <a:endParaRPr lang="en-US" dirty="0"/>
          </a:p>
        </p:txBody>
      </p:sp>
      <p:sp>
        <p:nvSpPr>
          <p:cNvPr id="4" name="TextBox 3">
            <a:extLst>
              <a:ext uri="{FF2B5EF4-FFF2-40B4-BE49-F238E27FC236}">
                <a16:creationId xmlns:a16="http://schemas.microsoft.com/office/drawing/2014/main" id="{EF7CA5C7-08FA-984C-B288-6DBE4E20506A}"/>
              </a:ext>
            </a:extLst>
          </p:cNvPr>
          <p:cNvSpPr txBox="1"/>
          <p:nvPr/>
        </p:nvSpPr>
        <p:spPr>
          <a:xfrm>
            <a:off x="7772400" y="1222862"/>
            <a:ext cx="881973" cy="4708981"/>
          </a:xfrm>
          <a:prstGeom prst="rect">
            <a:avLst/>
          </a:prstGeom>
          <a:noFill/>
        </p:spPr>
        <p:txBody>
          <a:bodyPr wrap="none" rtlCol="0">
            <a:spAutoFit/>
          </a:bodyPr>
          <a:lstStyle/>
          <a:p>
            <a:pPr algn="ctr"/>
            <a:r>
              <a:rPr lang="en-US" sz="6000" b="1" dirty="0">
                <a:solidFill>
                  <a:srgbClr val="C00000"/>
                </a:solidFill>
              </a:rPr>
              <a:t>W</a:t>
            </a:r>
          </a:p>
          <a:p>
            <a:pPr algn="ctr"/>
            <a:r>
              <a:rPr lang="en-US" sz="6000" b="1" dirty="0">
                <a:solidFill>
                  <a:srgbClr val="C00000"/>
                </a:solidFill>
              </a:rPr>
              <a:t>R</a:t>
            </a:r>
          </a:p>
          <a:p>
            <a:pPr algn="ctr"/>
            <a:r>
              <a:rPr lang="en-US" sz="6000" b="1" dirty="0">
                <a:solidFill>
                  <a:srgbClr val="C00000"/>
                </a:solidFill>
              </a:rPr>
              <a:t>O</a:t>
            </a:r>
          </a:p>
          <a:p>
            <a:pPr algn="ctr"/>
            <a:r>
              <a:rPr lang="en-US" sz="6000" b="1" dirty="0">
                <a:solidFill>
                  <a:srgbClr val="C00000"/>
                </a:solidFill>
              </a:rPr>
              <a:t>N</a:t>
            </a:r>
          </a:p>
          <a:p>
            <a:pPr algn="ctr"/>
            <a:r>
              <a:rPr lang="en-US" sz="6000" b="1" dirty="0">
                <a:solidFill>
                  <a:srgbClr val="C00000"/>
                </a:solidFill>
              </a:rPr>
              <a:t>G</a:t>
            </a:r>
          </a:p>
        </p:txBody>
      </p:sp>
    </p:spTree>
    <p:extLst>
      <p:ext uri="{BB962C8B-B14F-4D97-AF65-F5344CB8AC3E}">
        <p14:creationId xmlns:p14="http://schemas.microsoft.com/office/powerpoint/2010/main" val="3438466534"/>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0450" name="Rectangle 2"/>
          <p:cNvSpPr>
            <a:spLocks noGrp="1" noChangeArrowheads="1"/>
          </p:cNvSpPr>
          <p:nvPr>
            <p:ph type="title"/>
          </p:nvPr>
        </p:nvSpPr>
        <p:spPr/>
        <p:txBody>
          <a:bodyPr/>
          <a:lstStyle/>
          <a:p>
            <a:pPr>
              <a:defRPr/>
            </a:pPr>
            <a:r>
              <a:rPr lang="en-AU"/>
              <a:t>Fallacy: Low Power at Idle</a:t>
            </a:r>
          </a:p>
        </p:txBody>
      </p:sp>
      <p:sp>
        <p:nvSpPr>
          <p:cNvPr id="360451" name="Rectangle 3"/>
          <p:cNvSpPr>
            <a:spLocks noGrp="1" noChangeArrowheads="1"/>
          </p:cNvSpPr>
          <p:nvPr>
            <p:ph idx="1"/>
          </p:nvPr>
        </p:nvSpPr>
        <p:spPr/>
        <p:txBody>
          <a:bodyPr/>
          <a:lstStyle/>
          <a:p>
            <a:pPr>
              <a:defRPr/>
            </a:pPr>
            <a:r>
              <a:rPr lang="en-AU" dirty="0"/>
              <a:t>AMD X4 power benchmark:</a:t>
            </a:r>
          </a:p>
          <a:p>
            <a:pPr lvl="1">
              <a:defRPr/>
            </a:pPr>
            <a:r>
              <a:rPr lang="en-AU" dirty="0"/>
              <a:t>At 100% load: 295W (max power)</a:t>
            </a:r>
          </a:p>
          <a:p>
            <a:pPr lvl="1">
              <a:defRPr/>
            </a:pPr>
            <a:r>
              <a:rPr lang="en-AU" dirty="0"/>
              <a:t>At 50% load: 246W (83% max power)</a:t>
            </a:r>
          </a:p>
          <a:p>
            <a:pPr lvl="1">
              <a:defRPr/>
            </a:pPr>
            <a:r>
              <a:rPr lang="en-AU" dirty="0"/>
              <a:t>At 10% load: 180W (still consumes 61% of max power)</a:t>
            </a:r>
          </a:p>
          <a:p>
            <a:pPr>
              <a:defRPr/>
            </a:pPr>
            <a:r>
              <a:rPr lang="en-AU" dirty="0"/>
              <a:t>Google data </a:t>
            </a:r>
            <a:r>
              <a:rPr lang="en-AU" dirty="0" err="1"/>
              <a:t>center</a:t>
            </a:r>
            <a:endParaRPr lang="en-AU" dirty="0"/>
          </a:p>
          <a:p>
            <a:pPr lvl="1">
              <a:defRPr/>
            </a:pPr>
            <a:r>
              <a:rPr lang="en-AU" dirty="0"/>
              <a:t>Mostly operates at 10% - 50% load</a:t>
            </a:r>
          </a:p>
          <a:p>
            <a:pPr lvl="1">
              <a:defRPr/>
            </a:pPr>
            <a:r>
              <a:rPr lang="en-AU" dirty="0"/>
              <a:t>At 100% load less than 1% of the time</a:t>
            </a:r>
          </a:p>
          <a:p>
            <a:pPr>
              <a:defRPr/>
            </a:pPr>
            <a:r>
              <a:rPr lang="en-AU" dirty="0"/>
              <a:t>Industry challenge:  Design processors to make power proportional to load</a:t>
            </a:r>
          </a:p>
        </p:txBody>
      </p:sp>
      <p:sp>
        <p:nvSpPr>
          <p:cNvPr id="87043" name="Slide Number Placeholder 7"/>
          <p:cNvSpPr>
            <a:spLocks noGrp="1"/>
          </p:cNvSpPr>
          <p:nvPr>
            <p:ph type="sldNum"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b="1">
                <a:solidFill>
                  <a:schemeClr val="tx1"/>
                </a:solidFill>
                <a:latin typeface="Tekton" charset="0"/>
                <a:ea typeface="ＭＳ Ｐゴシック" charset="0"/>
                <a:cs typeface="ＭＳ Ｐゴシック" charset="0"/>
              </a:defRPr>
            </a:lvl1pPr>
            <a:lvl2pPr marL="742950" indent="-285750">
              <a:defRPr sz="2400" b="1">
                <a:solidFill>
                  <a:schemeClr val="tx1"/>
                </a:solidFill>
                <a:latin typeface="Tekton" charset="0"/>
                <a:ea typeface="ＭＳ Ｐゴシック" charset="0"/>
              </a:defRPr>
            </a:lvl2pPr>
            <a:lvl3pPr marL="1143000" indent="-228600">
              <a:defRPr sz="2400" b="1">
                <a:solidFill>
                  <a:schemeClr val="tx1"/>
                </a:solidFill>
                <a:latin typeface="Tekton" charset="0"/>
                <a:ea typeface="ＭＳ Ｐゴシック" charset="0"/>
              </a:defRPr>
            </a:lvl3pPr>
            <a:lvl4pPr marL="1600200" indent="-228600">
              <a:defRPr sz="2400" b="1">
                <a:solidFill>
                  <a:schemeClr val="tx1"/>
                </a:solidFill>
                <a:latin typeface="Tekton" charset="0"/>
                <a:ea typeface="ＭＳ Ｐゴシック" charset="0"/>
              </a:defRPr>
            </a:lvl4pPr>
            <a:lvl5pPr marL="2057400" indent="-228600">
              <a:defRPr sz="2400" b="1">
                <a:solidFill>
                  <a:schemeClr val="tx1"/>
                </a:solidFill>
                <a:latin typeface="Tekton" charset="0"/>
                <a:ea typeface="ＭＳ Ｐゴシック" charset="0"/>
              </a:defRPr>
            </a:lvl5pPr>
            <a:lvl6pPr marL="2514600" indent="-228600" algn="r" eaLnBrk="0" fontAlgn="base" hangingPunct="0">
              <a:spcBef>
                <a:spcPct val="0"/>
              </a:spcBef>
              <a:spcAft>
                <a:spcPct val="0"/>
              </a:spcAft>
              <a:defRPr sz="2400" b="1">
                <a:solidFill>
                  <a:schemeClr val="tx1"/>
                </a:solidFill>
                <a:latin typeface="Tekton" charset="0"/>
                <a:ea typeface="ＭＳ Ｐゴシック" charset="0"/>
              </a:defRPr>
            </a:lvl6pPr>
            <a:lvl7pPr marL="2971800" indent="-228600" algn="r" eaLnBrk="0" fontAlgn="base" hangingPunct="0">
              <a:spcBef>
                <a:spcPct val="0"/>
              </a:spcBef>
              <a:spcAft>
                <a:spcPct val="0"/>
              </a:spcAft>
              <a:defRPr sz="2400" b="1">
                <a:solidFill>
                  <a:schemeClr val="tx1"/>
                </a:solidFill>
                <a:latin typeface="Tekton" charset="0"/>
                <a:ea typeface="ＭＳ Ｐゴシック" charset="0"/>
              </a:defRPr>
            </a:lvl7pPr>
            <a:lvl8pPr marL="3429000" indent="-228600" algn="r" eaLnBrk="0" fontAlgn="base" hangingPunct="0">
              <a:spcBef>
                <a:spcPct val="0"/>
              </a:spcBef>
              <a:spcAft>
                <a:spcPct val="0"/>
              </a:spcAft>
              <a:defRPr sz="2400" b="1">
                <a:solidFill>
                  <a:schemeClr val="tx1"/>
                </a:solidFill>
                <a:latin typeface="Tekton" charset="0"/>
                <a:ea typeface="ＭＳ Ｐゴシック" charset="0"/>
              </a:defRPr>
            </a:lvl8pPr>
            <a:lvl9pPr marL="3886200" indent="-228600" algn="r" eaLnBrk="0" fontAlgn="base" hangingPunct="0">
              <a:spcBef>
                <a:spcPct val="0"/>
              </a:spcBef>
              <a:spcAft>
                <a:spcPct val="0"/>
              </a:spcAft>
              <a:defRPr sz="2400" b="1">
                <a:solidFill>
                  <a:schemeClr val="tx1"/>
                </a:solidFill>
                <a:latin typeface="Tekton" charset="0"/>
                <a:ea typeface="ＭＳ Ｐゴシック" charset="0"/>
              </a:defRPr>
            </a:lvl9pPr>
          </a:lstStyle>
          <a:p>
            <a:fld id="{FB152D12-5C35-8648-BF9E-C6F550BF6DC4}" type="slidenum">
              <a:rPr lang="en-US" sz="1400">
                <a:latin typeface="Arial Narrow" charset="0"/>
                <a:cs typeface="Tahoma" charset="0"/>
              </a:rPr>
              <a:pPr/>
              <a:t>31</a:t>
            </a:fld>
            <a:endParaRPr lang="en-US" sz="1400">
              <a:latin typeface="Arial Narrow" charset="0"/>
              <a:cs typeface="Tahoma" charset="0"/>
            </a:endParaRPr>
          </a:p>
        </p:txBody>
      </p:sp>
    </p:spTree>
    <p:extLst>
      <p:ext uri="{BB962C8B-B14F-4D97-AF65-F5344CB8AC3E}">
        <p14:creationId xmlns:p14="http://schemas.microsoft.com/office/powerpoint/2010/main" val="1487523879"/>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6E6E8F-90F7-D04A-8908-C0320B67FB65}"/>
              </a:ext>
            </a:extLst>
          </p:cNvPr>
          <p:cNvSpPr>
            <a:spLocks noGrp="1"/>
          </p:cNvSpPr>
          <p:nvPr>
            <p:ph type="title"/>
          </p:nvPr>
        </p:nvSpPr>
        <p:spPr/>
        <p:txBody>
          <a:bodyPr>
            <a:normAutofit/>
          </a:bodyPr>
          <a:lstStyle/>
          <a:p>
            <a:r>
              <a:rPr lang="en-US" b="0" dirty="0"/>
              <a:t>Fallacies and pitfalls</a:t>
            </a:r>
            <a:endParaRPr lang="en-US" dirty="0"/>
          </a:p>
        </p:txBody>
      </p:sp>
      <p:sp>
        <p:nvSpPr>
          <p:cNvPr id="3" name="Content Placeholder 2">
            <a:extLst>
              <a:ext uri="{FF2B5EF4-FFF2-40B4-BE49-F238E27FC236}">
                <a16:creationId xmlns:a16="http://schemas.microsoft.com/office/drawing/2014/main" id="{6A614CF8-93C5-3443-9671-CEA9CE532AFF}"/>
              </a:ext>
            </a:extLst>
          </p:cNvPr>
          <p:cNvSpPr>
            <a:spLocks noGrp="1"/>
          </p:cNvSpPr>
          <p:nvPr>
            <p:ph idx="1"/>
          </p:nvPr>
        </p:nvSpPr>
        <p:spPr>
          <a:xfrm>
            <a:off x="206477" y="1039043"/>
            <a:ext cx="7350461" cy="5076621"/>
          </a:xfrm>
        </p:spPr>
        <p:txBody>
          <a:bodyPr/>
          <a:lstStyle/>
          <a:p>
            <a:pPr marL="514350" indent="-514350">
              <a:spcAft>
                <a:spcPts val="900"/>
              </a:spcAft>
              <a:buAutoNum type="arabicPeriod"/>
            </a:pPr>
            <a:r>
              <a:rPr lang="en-US" dirty="0">
                <a:solidFill>
                  <a:schemeClr val="bg1">
                    <a:lumMod val="65000"/>
                  </a:schemeClr>
                </a:solidFill>
              </a:rPr>
              <a:t>The improvement of one aspect of a computer to increase overall performance by an amount proportional to the size of the improvement.</a:t>
            </a:r>
          </a:p>
          <a:p>
            <a:pPr marL="514350" indent="-514350">
              <a:spcAft>
                <a:spcPts val="900"/>
              </a:spcAft>
              <a:buAutoNum type="arabicPeriod"/>
            </a:pPr>
            <a:r>
              <a:rPr lang="en-US" dirty="0">
                <a:solidFill>
                  <a:schemeClr val="bg1">
                    <a:lumMod val="65000"/>
                  </a:schemeClr>
                </a:solidFill>
              </a:rPr>
              <a:t>Computers at low utilization use little power</a:t>
            </a:r>
          </a:p>
          <a:p>
            <a:pPr marL="514350" indent="-514350">
              <a:spcAft>
                <a:spcPts val="900"/>
              </a:spcAft>
              <a:buAutoNum type="arabicPeriod"/>
            </a:pPr>
            <a:r>
              <a:rPr lang="en-US" dirty="0"/>
              <a:t>Designing for performance and designing for energy efficiency are unrelated goals</a:t>
            </a:r>
          </a:p>
          <a:p>
            <a:pPr marL="514350" indent="-514350">
              <a:spcAft>
                <a:spcPts val="900"/>
              </a:spcAft>
              <a:buFont typeface="Arial" panose="020B0604020202020204" pitchFamily="34" charset="0"/>
              <a:buAutoNum type="arabicPeriod"/>
            </a:pPr>
            <a:r>
              <a:rPr lang="en-US" dirty="0">
                <a:solidFill>
                  <a:schemeClr val="bg1">
                    <a:lumMod val="65000"/>
                  </a:schemeClr>
                </a:solidFill>
              </a:rPr>
              <a:t>Using a subset of the performance equation is a better performance metric</a:t>
            </a:r>
          </a:p>
          <a:p>
            <a:pPr marL="514350" indent="-514350">
              <a:buAutoNum type="arabicPeriod"/>
            </a:pPr>
            <a:endParaRPr lang="en-US" dirty="0"/>
          </a:p>
          <a:p>
            <a:endParaRPr lang="en-US" dirty="0"/>
          </a:p>
        </p:txBody>
      </p:sp>
      <p:sp>
        <p:nvSpPr>
          <p:cNvPr id="4" name="TextBox 3">
            <a:extLst>
              <a:ext uri="{FF2B5EF4-FFF2-40B4-BE49-F238E27FC236}">
                <a16:creationId xmlns:a16="http://schemas.microsoft.com/office/drawing/2014/main" id="{EF7CA5C7-08FA-984C-B288-6DBE4E20506A}"/>
              </a:ext>
            </a:extLst>
          </p:cNvPr>
          <p:cNvSpPr txBox="1"/>
          <p:nvPr/>
        </p:nvSpPr>
        <p:spPr>
          <a:xfrm>
            <a:off x="7772400" y="1222862"/>
            <a:ext cx="881973" cy="4708981"/>
          </a:xfrm>
          <a:prstGeom prst="rect">
            <a:avLst/>
          </a:prstGeom>
          <a:noFill/>
        </p:spPr>
        <p:txBody>
          <a:bodyPr wrap="none" rtlCol="0">
            <a:spAutoFit/>
          </a:bodyPr>
          <a:lstStyle/>
          <a:p>
            <a:pPr algn="ctr"/>
            <a:r>
              <a:rPr lang="en-US" sz="6000" b="1" dirty="0">
                <a:solidFill>
                  <a:srgbClr val="C00000"/>
                </a:solidFill>
              </a:rPr>
              <a:t>W</a:t>
            </a:r>
          </a:p>
          <a:p>
            <a:pPr algn="ctr"/>
            <a:r>
              <a:rPr lang="en-US" sz="6000" b="1" dirty="0">
                <a:solidFill>
                  <a:srgbClr val="C00000"/>
                </a:solidFill>
              </a:rPr>
              <a:t>R</a:t>
            </a:r>
          </a:p>
          <a:p>
            <a:pPr algn="ctr"/>
            <a:r>
              <a:rPr lang="en-US" sz="6000" b="1" dirty="0">
                <a:solidFill>
                  <a:srgbClr val="C00000"/>
                </a:solidFill>
              </a:rPr>
              <a:t>O</a:t>
            </a:r>
          </a:p>
          <a:p>
            <a:pPr algn="ctr"/>
            <a:r>
              <a:rPr lang="en-US" sz="6000" b="1" dirty="0">
                <a:solidFill>
                  <a:srgbClr val="C00000"/>
                </a:solidFill>
              </a:rPr>
              <a:t>N</a:t>
            </a:r>
          </a:p>
          <a:p>
            <a:pPr algn="ctr"/>
            <a:r>
              <a:rPr lang="en-US" sz="6000" b="1" dirty="0">
                <a:solidFill>
                  <a:srgbClr val="C00000"/>
                </a:solidFill>
              </a:rPr>
              <a:t>G</a:t>
            </a:r>
          </a:p>
        </p:txBody>
      </p:sp>
    </p:spTree>
    <p:extLst>
      <p:ext uri="{BB962C8B-B14F-4D97-AF65-F5344CB8AC3E}">
        <p14:creationId xmlns:p14="http://schemas.microsoft.com/office/powerpoint/2010/main" val="4294918970"/>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1778" name="Rectangle 2"/>
          <p:cNvSpPr>
            <a:spLocks noGrp="1" noChangeArrowheads="1"/>
          </p:cNvSpPr>
          <p:nvPr>
            <p:ph type="title"/>
          </p:nvPr>
        </p:nvSpPr>
        <p:spPr/>
        <p:txBody>
          <a:bodyPr/>
          <a:lstStyle/>
          <a:p>
            <a:pPr>
              <a:defRPr/>
            </a:pPr>
            <a:r>
              <a:rPr lang="en-AU"/>
              <a:t>Multiprocessors</a:t>
            </a:r>
          </a:p>
        </p:txBody>
      </p:sp>
      <p:sp>
        <p:nvSpPr>
          <p:cNvPr id="331779" name="Rectangle 3"/>
          <p:cNvSpPr>
            <a:spLocks noGrp="1" noChangeArrowheads="1"/>
          </p:cNvSpPr>
          <p:nvPr>
            <p:ph idx="1"/>
          </p:nvPr>
        </p:nvSpPr>
        <p:spPr/>
        <p:txBody>
          <a:bodyPr/>
          <a:lstStyle/>
          <a:p>
            <a:pPr>
              <a:defRPr/>
            </a:pPr>
            <a:r>
              <a:rPr lang="en-AU" dirty="0"/>
              <a:t>“Multicore” microprocessors</a:t>
            </a:r>
          </a:p>
          <a:p>
            <a:pPr lvl="1">
              <a:defRPr/>
            </a:pPr>
            <a:r>
              <a:rPr lang="en-AU" dirty="0"/>
              <a:t>More than one processor core per chip</a:t>
            </a:r>
          </a:p>
          <a:p>
            <a:pPr>
              <a:defRPr/>
            </a:pPr>
            <a:r>
              <a:rPr lang="en-AU" dirty="0"/>
              <a:t>Requires explicitly parallel programming</a:t>
            </a:r>
          </a:p>
          <a:p>
            <a:pPr lvl="1">
              <a:defRPr/>
            </a:pPr>
            <a:r>
              <a:rPr lang="en-AU" dirty="0"/>
              <a:t>Hardware executes multiple instructions at once</a:t>
            </a:r>
          </a:p>
          <a:p>
            <a:pPr lvl="2">
              <a:defRPr/>
            </a:pPr>
            <a:r>
              <a:rPr lang="en-AU" dirty="0"/>
              <a:t>Ideally, hidden from the programmer</a:t>
            </a:r>
          </a:p>
          <a:p>
            <a:pPr lvl="1">
              <a:defRPr/>
            </a:pPr>
            <a:r>
              <a:rPr lang="en-AU" dirty="0"/>
              <a:t>Hard to do</a:t>
            </a:r>
          </a:p>
          <a:p>
            <a:pPr lvl="2">
              <a:defRPr/>
            </a:pPr>
            <a:r>
              <a:rPr lang="en-AU" dirty="0"/>
              <a:t>Programming for performance</a:t>
            </a:r>
          </a:p>
          <a:p>
            <a:pPr lvl="2">
              <a:defRPr/>
            </a:pPr>
            <a:r>
              <a:rPr lang="en-AU" dirty="0"/>
              <a:t>Load balancing</a:t>
            </a:r>
          </a:p>
          <a:p>
            <a:pPr lvl="2">
              <a:defRPr/>
            </a:pPr>
            <a:r>
              <a:rPr lang="en-AU" dirty="0"/>
              <a:t>Optimizing communication and synchronization</a:t>
            </a:r>
          </a:p>
          <a:p>
            <a:pPr lvl="2">
              <a:defRPr/>
            </a:pPr>
            <a:r>
              <a:rPr lang="en-AU" dirty="0"/>
              <a:t>But, newer OSs and libraries have been designed for this</a:t>
            </a:r>
          </a:p>
        </p:txBody>
      </p:sp>
      <p:sp>
        <p:nvSpPr>
          <p:cNvPr id="80899" name="Slide Number Placeholder 1"/>
          <p:cNvSpPr>
            <a:spLocks noGrp="1"/>
          </p:cNvSpPr>
          <p:nvPr>
            <p:ph type="sldNum"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b="1">
                <a:solidFill>
                  <a:schemeClr val="tx1"/>
                </a:solidFill>
                <a:latin typeface="Tekton" charset="0"/>
                <a:ea typeface="ＭＳ Ｐゴシック" charset="0"/>
                <a:cs typeface="ＭＳ Ｐゴシック" charset="0"/>
              </a:defRPr>
            </a:lvl1pPr>
            <a:lvl2pPr marL="742950" indent="-285750">
              <a:defRPr sz="2400" b="1">
                <a:solidFill>
                  <a:schemeClr val="tx1"/>
                </a:solidFill>
                <a:latin typeface="Tekton" charset="0"/>
                <a:ea typeface="ＭＳ Ｐゴシック" charset="0"/>
              </a:defRPr>
            </a:lvl2pPr>
            <a:lvl3pPr marL="1143000" indent="-228600">
              <a:defRPr sz="2400" b="1">
                <a:solidFill>
                  <a:schemeClr val="tx1"/>
                </a:solidFill>
                <a:latin typeface="Tekton" charset="0"/>
                <a:ea typeface="ＭＳ Ｐゴシック" charset="0"/>
              </a:defRPr>
            </a:lvl3pPr>
            <a:lvl4pPr marL="1600200" indent="-228600">
              <a:defRPr sz="2400" b="1">
                <a:solidFill>
                  <a:schemeClr val="tx1"/>
                </a:solidFill>
                <a:latin typeface="Tekton" charset="0"/>
                <a:ea typeface="ＭＳ Ｐゴシック" charset="0"/>
              </a:defRPr>
            </a:lvl4pPr>
            <a:lvl5pPr marL="2057400" indent="-228600">
              <a:defRPr sz="2400" b="1">
                <a:solidFill>
                  <a:schemeClr val="tx1"/>
                </a:solidFill>
                <a:latin typeface="Tekton" charset="0"/>
                <a:ea typeface="ＭＳ Ｐゴシック" charset="0"/>
              </a:defRPr>
            </a:lvl5pPr>
            <a:lvl6pPr marL="2514600" indent="-228600" algn="r" eaLnBrk="0" fontAlgn="base" hangingPunct="0">
              <a:spcBef>
                <a:spcPct val="0"/>
              </a:spcBef>
              <a:spcAft>
                <a:spcPct val="0"/>
              </a:spcAft>
              <a:defRPr sz="2400" b="1">
                <a:solidFill>
                  <a:schemeClr val="tx1"/>
                </a:solidFill>
                <a:latin typeface="Tekton" charset="0"/>
                <a:ea typeface="ＭＳ Ｐゴシック" charset="0"/>
              </a:defRPr>
            </a:lvl6pPr>
            <a:lvl7pPr marL="2971800" indent="-228600" algn="r" eaLnBrk="0" fontAlgn="base" hangingPunct="0">
              <a:spcBef>
                <a:spcPct val="0"/>
              </a:spcBef>
              <a:spcAft>
                <a:spcPct val="0"/>
              </a:spcAft>
              <a:defRPr sz="2400" b="1">
                <a:solidFill>
                  <a:schemeClr val="tx1"/>
                </a:solidFill>
                <a:latin typeface="Tekton" charset="0"/>
                <a:ea typeface="ＭＳ Ｐゴシック" charset="0"/>
              </a:defRPr>
            </a:lvl7pPr>
            <a:lvl8pPr marL="3429000" indent="-228600" algn="r" eaLnBrk="0" fontAlgn="base" hangingPunct="0">
              <a:spcBef>
                <a:spcPct val="0"/>
              </a:spcBef>
              <a:spcAft>
                <a:spcPct val="0"/>
              </a:spcAft>
              <a:defRPr sz="2400" b="1">
                <a:solidFill>
                  <a:schemeClr val="tx1"/>
                </a:solidFill>
                <a:latin typeface="Tekton" charset="0"/>
                <a:ea typeface="ＭＳ Ｐゴシック" charset="0"/>
              </a:defRPr>
            </a:lvl8pPr>
            <a:lvl9pPr marL="3886200" indent="-228600" algn="r" eaLnBrk="0" fontAlgn="base" hangingPunct="0">
              <a:spcBef>
                <a:spcPct val="0"/>
              </a:spcBef>
              <a:spcAft>
                <a:spcPct val="0"/>
              </a:spcAft>
              <a:defRPr sz="2400" b="1">
                <a:solidFill>
                  <a:schemeClr val="tx1"/>
                </a:solidFill>
                <a:latin typeface="Tekton" charset="0"/>
                <a:ea typeface="ＭＳ Ｐゴシック" charset="0"/>
              </a:defRPr>
            </a:lvl9pPr>
          </a:lstStyle>
          <a:p>
            <a:fld id="{7C2C81DA-3FA6-694D-BF80-4363FB9226F7}" type="slidenum">
              <a:rPr lang="en-US" sz="1400">
                <a:latin typeface="Arial Narrow" charset="0"/>
                <a:cs typeface="Tahoma" charset="0"/>
              </a:rPr>
              <a:pPr/>
              <a:t>33</a:t>
            </a:fld>
            <a:endParaRPr lang="en-US" sz="1400">
              <a:latin typeface="Arial Narrow" charset="0"/>
              <a:cs typeface="Tahoma" charset="0"/>
            </a:endParaRPr>
          </a:p>
        </p:txBody>
      </p:sp>
    </p:spTree>
    <p:extLst>
      <p:ext uri="{BB962C8B-B14F-4D97-AF65-F5344CB8AC3E}">
        <p14:creationId xmlns:p14="http://schemas.microsoft.com/office/powerpoint/2010/main" val="2736850296"/>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6E6E8F-90F7-D04A-8908-C0320B67FB65}"/>
              </a:ext>
            </a:extLst>
          </p:cNvPr>
          <p:cNvSpPr>
            <a:spLocks noGrp="1"/>
          </p:cNvSpPr>
          <p:nvPr>
            <p:ph type="title"/>
          </p:nvPr>
        </p:nvSpPr>
        <p:spPr/>
        <p:txBody>
          <a:bodyPr>
            <a:normAutofit/>
          </a:bodyPr>
          <a:lstStyle/>
          <a:p>
            <a:r>
              <a:rPr lang="en-US" b="0" dirty="0"/>
              <a:t>Fallacies and pitfalls</a:t>
            </a:r>
            <a:endParaRPr lang="en-US" dirty="0"/>
          </a:p>
        </p:txBody>
      </p:sp>
      <p:sp>
        <p:nvSpPr>
          <p:cNvPr id="3" name="Content Placeholder 2">
            <a:extLst>
              <a:ext uri="{FF2B5EF4-FFF2-40B4-BE49-F238E27FC236}">
                <a16:creationId xmlns:a16="http://schemas.microsoft.com/office/drawing/2014/main" id="{6A614CF8-93C5-3443-9671-CEA9CE532AFF}"/>
              </a:ext>
            </a:extLst>
          </p:cNvPr>
          <p:cNvSpPr>
            <a:spLocks noGrp="1"/>
          </p:cNvSpPr>
          <p:nvPr>
            <p:ph idx="1"/>
          </p:nvPr>
        </p:nvSpPr>
        <p:spPr>
          <a:xfrm>
            <a:off x="206477" y="1039043"/>
            <a:ext cx="7350461" cy="5076621"/>
          </a:xfrm>
        </p:spPr>
        <p:txBody>
          <a:bodyPr/>
          <a:lstStyle/>
          <a:p>
            <a:pPr marL="514350" indent="-514350">
              <a:spcAft>
                <a:spcPts val="900"/>
              </a:spcAft>
              <a:buAutoNum type="arabicPeriod"/>
            </a:pPr>
            <a:r>
              <a:rPr lang="en-US" dirty="0">
                <a:solidFill>
                  <a:schemeClr val="bg1">
                    <a:lumMod val="65000"/>
                  </a:schemeClr>
                </a:solidFill>
              </a:rPr>
              <a:t>The improvement of one aspect of a computer to increase overall performance by an amount proportional to the size of the improvement.</a:t>
            </a:r>
          </a:p>
          <a:p>
            <a:pPr marL="514350" indent="-514350">
              <a:spcAft>
                <a:spcPts val="900"/>
              </a:spcAft>
              <a:buAutoNum type="arabicPeriod"/>
            </a:pPr>
            <a:r>
              <a:rPr lang="en-US" dirty="0">
                <a:solidFill>
                  <a:schemeClr val="bg1">
                    <a:lumMod val="65000"/>
                  </a:schemeClr>
                </a:solidFill>
              </a:rPr>
              <a:t>Computers at low utilization use little power</a:t>
            </a:r>
          </a:p>
          <a:p>
            <a:pPr marL="514350" indent="-514350">
              <a:spcAft>
                <a:spcPts val="900"/>
              </a:spcAft>
              <a:buAutoNum type="arabicPeriod"/>
            </a:pPr>
            <a:r>
              <a:rPr lang="en-US" dirty="0">
                <a:solidFill>
                  <a:schemeClr val="bg1">
                    <a:lumMod val="65000"/>
                  </a:schemeClr>
                </a:solidFill>
              </a:rPr>
              <a:t>Designing for performance and designing for energy efficiency are unrelated goals</a:t>
            </a:r>
          </a:p>
          <a:p>
            <a:pPr marL="514350" indent="-514350">
              <a:spcAft>
                <a:spcPts val="900"/>
              </a:spcAft>
              <a:buFont typeface="Arial" panose="020B0604020202020204" pitchFamily="34" charset="0"/>
              <a:buAutoNum type="arabicPeriod"/>
            </a:pPr>
            <a:r>
              <a:rPr lang="en-US" dirty="0"/>
              <a:t>Using a subset of the performance equation is a better performance metric</a:t>
            </a:r>
          </a:p>
          <a:p>
            <a:pPr marL="514350" indent="-514350">
              <a:buAutoNum type="arabicPeriod"/>
            </a:pPr>
            <a:endParaRPr lang="en-US" dirty="0"/>
          </a:p>
          <a:p>
            <a:endParaRPr lang="en-US" dirty="0"/>
          </a:p>
        </p:txBody>
      </p:sp>
      <p:sp>
        <p:nvSpPr>
          <p:cNvPr id="4" name="TextBox 3">
            <a:extLst>
              <a:ext uri="{FF2B5EF4-FFF2-40B4-BE49-F238E27FC236}">
                <a16:creationId xmlns:a16="http://schemas.microsoft.com/office/drawing/2014/main" id="{EF7CA5C7-08FA-984C-B288-6DBE4E20506A}"/>
              </a:ext>
            </a:extLst>
          </p:cNvPr>
          <p:cNvSpPr txBox="1"/>
          <p:nvPr/>
        </p:nvSpPr>
        <p:spPr>
          <a:xfrm>
            <a:off x="7772400" y="1222862"/>
            <a:ext cx="881973" cy="4708981"/>
          </a:xfrm>
          <a:prstGeom prst="rect">
            <a:avLst/>
          </a:prstGeom>
          <a:noFill/>
        </p:spPr>
        <p:txBody>
          <a:bodyPr wrap="none" rtlCol="0">
            <a:spAutoFit/>
          </a:bodyPr>
          <a:lstStyle/>
          <a:p>
            <a:pPr algn="ctr"/>
            <a:r>
              <a:rPr lang="en-US" sz="6000" b="1" dirty="0">
                <a:solidFill>
                  <a:srgbClr val="C00000"/>
                </a:solidFill>
              </a:rPr>
              <a:t>W</a:t>
            </a:r>
          </a:p>
          <a:p>
            <a:pPr algn="ctr"/>
            <a:r>
              <a:rPr lang="en-US" sz="6000" b="1" dirty="0">
                <a:solidFill>
                  <a:srgbClr val="C00000"/>
                </a:solidFill>
              </a:rPr>
              <a:t>R</a:t>
            </a:r>
          </a:p>
          <a:p>
            <a:pPr algn="ctr"/>
            <a:r>
              <a:rPr lang="en-US" sz="6000" b="1" dirty="0">
                <a:solidFill>
                  <a:srgbClr val="C00000"/>
                </a:solidFill>
              </a:rPr>
              <a:t>O</a:t>
            </a:r>
          </a:p>
          <a:p>
            <a:pPr algn="ctr"/>
            <a:r>
              <a:rPr lang="en-US" sz="6000" b="1" dirty="0">
                <a:solidFill>
                  <a:srgbClr val="C00000"/>
                </a:solidFill>
              </a:rPr>
              <a:t>N</a:t>
            </a:r>
          </a:p>
          <a:p>
            <a:pPr algn="ctr"/>
            <a:r>
              <a:rPr lang="en-US" sz="6000" b="1" dirty="0">
                <a:solidFill>
                  <a:srgbClr val="C00000"/>
                </a:solidFill>
              </a:rPr>
              <a:t>G</a:t>
            </a:r>
          </a:p>
        </p:txBody>
      </p:sp>
    </p:spTree>
    <p:extLst>
      <p:ext uri="{BB962C8B-B14F-4D97-AF65-F5344CB8AC3E}">
        <p14:creationId xmlns:p14="http://schemas.microsoft.com/office/powerpoint/2010/main" val="2261154991"/>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Rectangle 2"/>
          <p:cNvSpPr>
            <a:spLocks noGrp="1" noChangeArrowheads="1"/>
          </p:cNvSpPr>
          <p:nvPr>
            <p:ph type="title"/>
          </p:nvPr>
        </p:nvSpPr>
        <p:spPr>
          <a:xfrm>
            <a:off x="-3208" y="6350"/>
            <a:ext cx="9144000" cy="523212"/>
          </a:xfrm>
        </p:spPr>
        <p:txBody>
          <a:bodyPr/>
          <a:lstStyle/>
          <a:p>
            <a:pPr>
              <a:defRPr/>
            </a:pPr>
            <a:r>
              <a:rPr lang="en-US" sz="2800" dirty="0">
                <a:latin typeface="Tahoma" charset="0"/>
                <a:ea typeface="Tahoma"/>
              </a:rPr>
              <a:t>A Useless Computer Performance Measure: MIPS</a:t>
            </a:r>
          </a:p>
        </p:txBody>
      </p:sp>
      <p:sp>
        <p:nvSpPr>
          <p:cNvPr id="40972" name="Slide Number Placeholder 1"/>
          <p:cNvSpPr>
            <a:spLocks noGrp="1"/>
          </p:cNvSpPr>
          <p:nvPr>
            <p:ph type="sldNum"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b="1">
                <a:solidFill>
                  <a:schemeClr val="tx1"/>
                </a:solidFill>
                <a:latin typeface="Tekton" charset="0"/>
                <a:ea typeface="ＭＳ Ｐゴシック" charset="0"/>
                <a:cs typeface="ＭＳ Ｐゴシック" charset="0"/>
              </a:defRPr>
            </a:lvl1pPr>
            <a:lvl2pPr marL="742950" indent="-285750">
              <a:defRPr sz="2400" b="1">
                <a:solidFill>
                  <a:schemeClr val="tx1"/>
                </a:solidFill>
                <a:latin typeface="Tekton" charset="0"/>
                <a:ea typeface="ＭＳ Ｐゴシック" charset="0"/>
              </a:defRPr>
            </a:lvl2pPr>
            <a:lvl3pPr marL="1143000" indent="-228600">
              <a:defRPr sz="2400" b="1">
                <a:solidFill>
                  <a:schemeClr val="tx1"/>
                </a:solidFill>
                <a:latin typeface="Tekton" charset="0"/>
                <a:ea typeface="ＭＳ Ｐゴシック" charset="0"/>
              </a:defRPr>
            </a:lvl3pPr>
            <a:lvl4pPr marL="1600200" indent="-228600">
              <a:defRPr sz="2400" b="1">
                <a:solidFill>
                  <a:schemeClr val="tx1"/>
                </a:solidFill>
                <a:latin typeface="Tekton" charset="0"/>
                <a:ea typeface="ＭＳ Ｐゴシック" charset="0"/>
              </a:defRPr>
            </a:lvl4pPr>
            <a:lvl5pPr marL="2057400" indent="-228600">
              <a:defRPr sz="2400" b="1">
                <a:solidFill>
                  <a:schemeClr val="tx1"/>
                </a:solidFill>
                <a:latin typeface="Tekton" charset="0"/>
                <a:ea typeface="ＭＳ Ｐゴシック" charset="0"/>
              </a:defRPr>
            </a:lvl5pPr>
            <a:lvl6pPr marL="2514600" indent="-228600" algn="r" eaLnBrk="0" fontAlgn="base" hangingPunct="0">
              <a:spcBef>
                <a:spcPct val="0"/>
              </a:spcBef>
              <a:spcAft>
                <a:spcPct val="0"/>
              </a:spcAft>
              <a:defRPr sz="2400" b="1">
                <a:solidFill>
                  <a:schemeClr val="tx1"/>
                </a:solidFill>
                <a:latin typeface="Tekton" charset="0"/>
                <a:ea typeface="ＭＳ Ｐゴシック" charset="0"/>
              </a:defRPr>
            </a:lvl6pPr>
            <a:lvl7pPr marL="2971800" indent="-228600" algn="r" eaLnBrk="0" fontAlgn="base" hangingPunct="0">
              <a:spcBef>
                <a:spcPct val="0"/>
              </a:spcBef>
              <a:spcAft>
                <a:spcPct val="0"/>
              </a:spcAft>
              <a:defRPr sz="2400" b="1">
                <a:solidFill>
                  <a:schemeClr val="tx1"/>
                </a:solidFill>
                <a:latin typeface="Tekton" charset="0"/>
                <a:ea typeface="ＭＳ Ｐゴシック" charset="0"/>
              </a:defRPr>
            </a:lvl7pPr>
            <a:lvl8pPr marL="3429000" indent="-228600" algn="r" eaLnBrk="0" fontAlgn="base" hangingPunct="0">
              <a:spcBef>
                <a:spcPct val="0"/>
              </a:spcBef>
              <a:spcAft>
                <a:spcPct val="0"/>
              </a:spcAft>
              <a:defRPr sz="2400" b="1">
                <a:solidFill>
                  <a:schemeClr val="tx1"/>
                </a:solidFill>
                <a:latin typeface="Tekton" charset="0"/>
                <a:ea typeface="ＭＳ Ｐゴシック" charset="0"/>
              </a:defRPr>
            </a:lvl8pPr>
            <a:lvl9pPr marL="3886200" indent="-228600" algn="r" eaLnBrk="0" fontAlgn="base" hangingPunct="0">
              <a:spcBef>
                <a:spcPct val="0"/>
              </a:spcBef>
              <a:spcAft>
                <a:spcPct val="0"/>
              </a:spcAft>
              <a:defRPr sz="2400" b="1">
                <a:solidFill>
                  <a:schemeClr val="tx1"/>
                </a:solidFill>
                <a:latin typeface="Tekton" charset="0"/>
                <a:ea typeface="ＭＳ Ｐゴシック" charset="0"/>
              </a:defRPr>
            </a:lvl9pPr>
          </a:lstStyle>
          <a:p>
            <a:fld id="{B7A5BC57-785E-F14A-99DB-7D9A9B9DAB7F}" type="slidenum">
              <a:rPr lang="en-US" sz="1400">
                <a:latin typeface="Arial Narrow" charset="0"/>
                <a:cs typeface="Tahoma" charset="0"/>
              </a:rPr>
              <a:pPr/>
              <a:t>35</a:t>
            </a:fld>
            <a:endParaRPr lang="en-US" sz="1400">
              <a:latin typeface="Arial Narrow" charset="0"/>
              <a:cs typeface="Tahoma" charset="0"/>
            </a:endParaRPr>
          </a:p>
        </p:txBody>
      </p:sp>
      <p:sp>
        <p:nvSpPr>
          <p:cNvPr id="40962" name="Text Box 7"/>
          <p:cNvSpPr txBox="1">
            <a:spLocks noChangeArrowheads="1"/>
          </p:cNvSpPr>
          <p:nvPr/>
        </p:nvSpPr>
        <p:spPr bwMode="auto">
          <a:xfrm>
            <a:off x="1916112" y="766762"/>
            <a:ext cx="3689350"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b="1">
                <a:solidFill>
                  <a:schemeClr val="tx1"/>
                </a:solidFill>
                <a:latin typeface="Tekton" charset="0"/>
                <a:ea typeface="ＭＳ Ｐゴシック" charset="0"/>
                <a:cs typeface="ＭＳ Ｐゴシック" charset="0"/>
              </a:defRPr>
            </a:lvl1pPr>
            <a:lvl2pPr marL="742950" indent="-285750">
              <a:defRPr sz="2400" b="1">
                <a:solidFill>
                  <a:schemeClr val="tx1"/>
                </a:solidFill>
                <a:latin typeface="Tekton" charset="0"/>
                <a:ea typeface="ＭＳ Ｐゴシック" charset="0"/>
              </a:defRPr>
            </a:lvl2pPr>
            <a:lvl3pPr marL="1143000" indent="-228600">
              <a:defRPr sz="2400" b="1">
                <a:solidFill>
                  <a:schemeClr val="tx1"/>
                </a:solidFill>
                <a:latin typeface="Tekton" charset="0"/>
                <a:ea typeface="ＭＳ Ｐゴシック" charset="0"/>
              </a:defRPr>
            </a:lvl3pPr>
            <a:lvl4pPr marL="1600200" indent="-228600">
              <a:defRPr sz="2400" b="1">
                <a:solidFill>
                  <a:schemeClr val="tx1"/>
                </a:solidFill>
                <a:latin typeface="Tekton" charset="0"/>
                <a:ea typeface="ＭＳ Ｐゴシック" charset="0"/>
              </a:defRPr>
            </a:lvl4pPr>
            <a:lvl5pPr marL="2057400" indent="-228600">
              <a:defRPr sz="2400" b="1">
                <a:solidFill>
                  <a:schemeClr val="tx1"/>
                </a:solidFill>
                <a:latin typeface="Tekton" charset="0"/>
                <a:ea typeface="ＭＳ Ｐゴシック" charset="0"/>
              </a:defRPr>
            </a:lvl5pPr>
            <a:lvl6pPr marL="2514600" indent="-228600" algn="r" eaLnBrk="0" fontAlgn="base" hangingPunct="0">
              <a:spcBef>
                <a:spcPct val="0"/>
              </a:spcBef>
              <a:spcAft>
                <a:spcPct val="0"/>
              </a:spcAft>
              <a:defRPr sz="2400" b="1">
                <a:solidFill>
                  <a:schemeClr val="tx1"/>
                </a:solidFill>
                <a:latin typeface="Tekton" charset="0"/>
                <a:ea typeface="ＭＳ Ｐゴシック" charset="0"/>
              </a:defRPr>
            </a:lvl6pPr>
            <a:lvl7pPr marL="2971800" indent="-228600" algn="r" eaLnBrk="0" fontAlgn="base" hangingPunct="0">
              <a:spcBef>
                <a:spcPct val="0"/>
              </a:spcBef>
              <a:spcAft>
                <a:spcPct val="0"/>
              </a:spcAft>
              <a:defRPr sz="2400" b="1">
                <a:solidFill>
                  <a:schemeClr val="tx1"/>
                </a:solidFill>
                <a:latin typeface="Tekton" charset="0"/>
                <a:ea typeface="ＭＳ Ｐゴシック" charset="0"/>
              </a:defRPr>
            </a:lvl7pPr>
            <a:lvl8pPr marL="3429000" indent="-228600" algn="r" eaLnBrk="0" fontAlgn="base" hangingPunct="0">
              <a:spcBef>
                <a:spcPct val="0"/>
              </a:spcBef>
              <a:spcAft>
                <a:spcPct val="0"/>
              </a:spcAft>
              <a:defRPr sz="2400" b="1">
                <a:solidFill>
                  <a:schemeClr val="tx1"/>
                </a:solidFill>
                <a:latin typeface="Tekton" charset="0"/>
                <a:ea typeface="ＭＳ Ｐゴシック" charset="0"/>
              </a:defRPr>
            </a:lvl8pPr>
            <a:lvl9pPr marL="3886200" indent="-228600" algn="r" eaLnBrk="0" fontAlgn="base" hangingPunct="0">
              <a:spcBef>
                <a:spcPct val="0"/>
              </a:spcBef>
              <a:spcAft>
                <a:spcPct val="0"/>
              </a:spcAft>
              <a:defRPr sz="2400" b="1">
                <a:solidFill>
                  <a:schemeClr val="tx1"/>
                </a:solidFill>
                <a:latin typeface="Tekton" charset="0"/>
                <a:ea typeface="ＭＳ Ｐゴシック" charset="0"/>
              </a:defRPr>
            </a:lvl9pPr>
          </a:lstStyle>
          <a:p>
            <a:r>
              <a:rPr lang="en-US" sz="1800" b="0" dirty="0">
                <a:solidFill>
                  <a:srgbClr val="CC0000"/>
                </a:solidFill>
                <a:latin typeface="Tahoma" charset="0"/>
                <a:cs typeface="Tahoma" charset="0"/>
              </a:rPr>
              <a:t>Millions of Instructions per Second</a:t>
            </a:r>
          </a:p>
        </p:txBody>
      </p:sp>
      <p:sp>
        <p:nvSpPr>
          <p:cNvPr id="40963" name="Line 8"/>
          <p:cNvSpPr>
            <a:spLocks noChangeShapeType="1"/>
          </p:cNvSpPr>
          <p:nvPr/>
        </p:nvSpPr>
        <p:spPr bwMode="auto">
          <a:xfrm flipH="1">
            <a:off x="3040062" y="1122362"/>
            <a:ext cx="152400" cy="685800"/>
          </a:xfrm>
          <a:prstGeom prst="line">
            <a:avLst/>
          </a:prstGeom>
          <a:noFill/>
          <a:ln w="9525">
            <a:solidFill>
              <a:srgbClr val="CC0000"/>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40964" name="Text Box 9"/>
          <p:cNvSpPr txBox="1">
            <a:spLocks noChangeArrowheads="1"/>
          </p:cNvSpPr>
          <p:nvPr/>
        </p:nvSpPr>
        <p:spPr bwMode="auto">
          <a:xfrm>
            <a:off x="6051550" y="766762"/>
            <a:ext cx="1998662"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b="1">
                <a:solidFill>
                  <a:schemeClr val="tx1"/>
                </a:solidFill>
                <a:latin typeface="Tekton" charset="0"/>
                <a:ea typeface="ＭＳ Ｐゴシック" charset="0"/>
                <a:cs typeface="ＭＳ Ｐゴシック" charset="0"/>
              </a:defRPr>
            </a:lvl1pPr>
            <a:lvl2pPr marL="742950" indent="-285750">
              <a:defRPr sz="2400" b="1">
                <a:solidFill>
                  <a:schemeClr val="tx1"/>
                </a:solidFill>
                <a:latin typeface="Tekton" charset="0"/>
                <a:ea typeface="ＭＳ Ｐゴシック" charset="0"/>
              </a:defRPr>
            </a:lvl2pPr>
            <a:lvl3pPr marL="1143000" indent="-228600">
              <a:defRPr sz="2400" b="1">
                <a:solidFill>
                  <a:schemeClr val="tx1"/>
                </a:solidFill>
                <a:latin typeface="Tekton" charset="0"/>
                <a:ea typeface="ＭＳ Ｐゴシック" charset="0"/>
              </a:defRPr>
            </a:lvl3pPr>
            <a:lvl4pPr marL="1600200" indent="-228600">
              <a:defRPr sz="2400" b="1">
                <a:solidFill>
                  <a:schemeClr val="tx1"/>
                </a:solidFill>
                <a:latin typeface="Tekton" charset="0"/>
                <a:ea typeface="ＭＳ Ｐゴシック" charset="0"/>
              </a:defRPr>
            </a:lvl4pPr>
            <a:lvl5pPr marL="2057400" indent="-228600">
              <a:defRPr sz="2400" b="1">
                <a:solidFill>
                  <a:schemeClr val="tx1"/>
                </a:solidFill>
                <a:latin typeface="Tekton" charset="0"/>
                <a:ea typeface="ＭＳ Ｐゴシック" charset="0"/>
              </a:defRPr>
            </a:lvl5pPr>
            <a:lvl6pPr marL="2514600" indent="-228600" algn="r" eaLnBrk="0" fontAlgn="base" hangingPunct="0">
              <a:spcBef>
                <a:spcPct val="0"/>
              </a:spcBef>
              <a:spcAft>
                <a:spcPct val="0"/>
              </a:spcAft>
              <a:defRPr sz="2400" b="1">
                <a:solidFill>
                  <a:schemeClr val="tx1"/>
                </a:solidFill>
                <a:latin typeface="Tekton" charset="0"/>
                <a:ea typeface="ＭＳ Ｐゴシック" charset="0"/>
              </a:defRPr>
            </a:lvl6pPr>
            <a:lvl7pPr marL="2971800" indent="-228600" algn="r" eaLnBrk="0" fontAlgn="base" hangingPunct="0">
              <a:spcBef>
                <a:spcPct val="0"/>
              </a:spcBef>
              <a:spcAft>
                <a:spcPct val="0"/>
              </a:spcAft>
              <a:defRPr sz="2400" b="1">
                <a:solidFill>
                  <a:schemeClr val="tx1"/>
                </a:solidFill>
                <a:latin typeface="Tekton" charset="0"/>
                <a:ea typeface="ＭＳ Ｐゴシック" charset="0"/>
              </a:defRPr>
            </a:lvl7pPr>
            <a:lvl8pPr marL="3429000" indent="-228600" algn="r" eaLnBrk="0" fontAlgn="base" hangingPunct="0">
              <a:spcBef>
                <a:spcPct val="0"/>
              </a:spcBef>
              <a:spcAft>
                <a:spcPct val="0"/>
              </a:spcAft>
              <a:defRPr sz="2400" b="1">
                <a:solidFill>
                  <a:schemeClr val="tx1"/>
                </a:solidFill>
                <a:latin typeface="Tekton" charset="0"/>
                <a:ea typeface="ＭＳ Ｐゴシック" charset="0"/>
              </a:defRPr>
            </a:lvl8pPr>
            <a:lvl9pPr marL="3886200" indent="-228600" algn="r" eaLnBrk="0" fontAlgn="base" hangingPunct="0">
              <a:spcBef>
                <a:spcPct val="0"/>
              </a:spcBef>
              <a:spcAft>
                <a:spcPct val="0"/>
              </a:spcAft>
              <a:defRPr sz="2400" b="1">
                <a:solidFill>
                  <a:schemeClr val="tx1"/>
                </a:solidFill>
                <a:latin typeface="Tekton" charset="0"/>
                <a:ea typeface="ＭＳ Ｐゴシック" charset="0"/>
              </a:defRPr>
            </a:lvl9pPr>
          </a:lstStyle>
          <a:p>
            <a:r>
              <a:rPr lang="en-US" sz="1800" b="0">
                <a:solidFill>
                  <a:srgbClr val="CC0000"/>
                </a:solidFill>
                <a:latin typeface="Tahoma" charset="0"/>
                <a:cs typeface="Tahoma" charset="0"/>
              </a:rPr>
              <a:t>Frequency in MHz</a:t>
            </a:r>
          </a:p>
        </p:txBody>
      </p:sp>
      <p:sp>
        <p:nvSpPr>
          <p:cNvPr id="40965" name="Line 10"/>
          <p:cNvSpPr>
            <a:spLocks noChangeShapeType="1"/>
          </p:cNvSpPr>
          <p:nvPr/>
        </p:nvSpPr>
        <p:spPr bwMode="auto">
          <a:xfrm flipH="1">
            <a:off x="6773862" y="1122362"/>
            <a:ext cx="381000" cy="558800"/>
          </a:xfrm>
          <a:prstGeom prst="line">
            <a:avLst/>
          </a:prstGeom>
          <a:noFill/>
          <a:ln w="9525">
            <a:solidFill>
              <a:srgbClr val="CC0000"/>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graphicFrame>
        <p:nvGraphicFramePr>
          <p:cNvPr id="40967" name="Object 12"/>
          <p:cNvGraphicFramePr>
            <a:graphicFrameLocks noChangeAspect="1"/>
          </p:cNvGraphicFramePr>
          <p:nvPr/>
        </p:nvGraphicFramePr>
        <p:xfrm>
          <a:off x="2595562" y="1609725"/>
          <a:ext cx="4972050" cy="973137"/>
        </p:xfrm>
        <a:graphic>
          <a:graphicData uri="http://schemas.openxmlformats.org/presentationml/2006/ole">
            <mc:AlternateContent xmlns:mc="http://schemas.openxmlformats.org/markup-compatibility/2006">
              <mc:Choice xmlns:v="urn:schemas-microsoft-com:vml" Requires="v">
                <p:oleObj name="Equation" r:id="rId2" imgW="1752600" imgH="342900" progId="Equation.3">
                  <p:embed/>
                </p:oleObj>
              </mc:Choice>
              <mc:Fallback>
                <p:oleObj name="Equation" r:id="rId2" imgW="1752600" imgH="342900" progId="Equation.3">
                  <p:embed/>
                  <p:pic>
                    <p:nvPicPr>
                      <p:cNvPr id="40967" name="Object 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95562" y="1609725"/>
                        <a:ext cx="4972050" cy="973137"/>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pic>
                </p:oleObj>
              </mc:Fallback>
            </mc:AlternateContent>
          </a:graphicData>
        </a:graphic>
      </p:graphicFrame>
      <p:sp>
        <p:nvSpPr>
          <p:cNvPr id="40968" name="Text Box 13"/>
          <p:cNvSpPr txBox="1">
            <a:spLocks noChangeArrowheads="1"/>
          </p:cNvSpPr>
          <p:nvPr/>
        </p:nvSpPr>
        <p:spPr bwMode="auto">
          <a:xfrm>
            <a:off x="3989387" y="2976562"/>
            <a:ext cx="3886200"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b="1">
                <a:solidFill>
                  <a:schemeClr val="tx1"/>
                </a:solidFill>
                <a:latin typeface="Tekton" charset="0"/>
                <a:ea typeface="ＭＳ Ｐゴシック" charset="0"/>
                <a:cs typeface="ＭＳ Ｐゴシック" charset="0"/>
              </a:defRPr>
            </a:lvl1pPr>
            <a:lvl2pPr marL="742950" indent="-285750">
              <a:defRPr sz="2400" b="1">
                <a:solidFill>
                  <a:schemeClr val="tx1"/>
                </a:solidFill>
                <a:latin typeface="Tekton" charset="0"/>
                <a:ea typeface="ＭＳ Ｐゴシック" charset="0"/>
              </a:defRPr>
            </a:lvl2pPr>
            <a:lvl3pPr marL="1143000" indent="-228600">
              <a:defRPr sz="2400" b="1">
                <a:solidFill>
                  <a:schemeClr val="tx1"/>
                </a:solidFill>
                <a:latin typeface="Tekton" charset="0"/>
                <a:ea typeface="ＭＳ Ｐゴシック" charset="0"/>
              </a:defRPr>
            </a:lvl3pPr>
            <a:lvl4pPr marL="1600200" indent="-228600">
              <a:defRPr sz="2400" b="1">
                <a:solidFill>
                  <a:schemeClr val="tx1"/>
                </a:solidFill>
                <a:latin typeface="Tekton" charset="0"/>
                <a:ea typeface="ＭＳ Ｐゴシック" charset="0"/>
              </a:defRPr>
            </a:lvl4pPr>
            <a:lvl5pPr marL="2057400" indent="-228600">
              <a:defRPr sz="2400" b="1">
                <a:solidFill>
                  <a:schemeClr val="tx1"/>
                </a:solidFill>
                <a:latin typeface="Tekton" charset="0"/>
                <a:ea typeface="ＭＳ Ｐゴシック" charset="0"/>
              </a:defRPr>
            </a:lvl5pPr>
            <a:lvl6pPr marL="2514600" indent="-228600" algn="r" eaLnBrk="0" fontAlgn="base" hangingPunct="0">
              <a:spcBef>
                <a:spcPct val="0"/>
              </a:spcBef>
              <a:spcAft>
                <a:spcPct val="0"/>
              </a:spcAft>
              <a:defRPr sz="2400" b="1">
                <a:solidFill>
                  <a:schemeClr val="tx1"/>
                </a:solidFill>
                <a:latin typeface="Tekton" charset="0"/>
                <a:ea typeface="ＭＳ Ｐゴシック" charset="0"/>
              </a:defRPr>
            </a:lvl6pPr>
            <a:lvl7pPr marL="2971800" indent="-228600" algn="r" eaLnBrk="0" fontAlgn="base" hangingPunct="0">
              <a:spcBef>
                <a:spcPct val="0"/>
              </a:spcBef>
              <a:spcAft>
                <a:spcPct val="0"/>
              </a:spcAft>
              <a:defRPr sz="2400" b="1">
                <a:solidFill>
                  <a:schemeClr val="tx1"/>
                </a:solidFill>
                <a:latin typeface="Tekton" charset="0"/>
                <a:ea typeface="ＭＳ Ｐゴシック" charset="0"/>
              </a:defRPr>
            </a:lvl7pPr>
            <a:lvl8pPr marL="3429000" indent="-228600" algn="r" eaLnBrk="0" fontAlgn="base" hangingPunct="0">
              <a:spcBef>
                <a:spcPct val="0"/>
              </a:spcBef>
              <a:spcAft>
                <a:spcPct val="0"/>
              </a:spcAft>
              <a:defRPr sz="2400" b="1">
                <a:solidFill>
                  <a:schemeClr val="tx1"/>
                </a:solidFill>
                <a:latin typeface="Tekton" charset="0"/>
                <a:ea typeface="ＭＳ Ｐゴシック" charset="0"/>
              </a:defRPr>
            </a:lvl8pPr>
            <a:lvl9pPr marL="3886200" indent="-228600" algn="r" eaLnBrk="0" fontAlgn="base" hangingPunct="0">
              <a:spcBef>
                <a:spcPct val="0"/>
              </a:spcBef>
              <a:spcAft>
                <a:spcPct val="0"/>
              </a:spcAft>
              <a:defRPr sz="2400" b="1">
                <a:solidFill>
                  <a:schemeClr val="tx1"/>
                </a:solidFill>
                <a:latin typeface="Tekton" charset="0"/>
                <a:ea typeface="ＭＳ Ｐゴシック" charset="0"/>
              </a:defRPr>
            </a:lvl9pPr>
          </a:lstStyle>
          <a:p>
            <a:r>
              <a:rPr lang="en-US" sz="1800" b="0">
                <a:solidFill>
                  <a:srgbClr val="CC0000"/>
                </a:solidFill>
                <a:latin typeface="Tahoma" charset="0"/>
                <a:cs typeface="Tahoma" charset="0"/>
              </a:rPr>
              <a:t>CPI (Average Clocks Per Instruction)</a:t>
            </a:r>
          </a:p>
        </p:txBody>
      </p:sp>
      <p:sp>
        <p:nvSpPr>
          <p:cNvPr id="40969" name="Line 14"/>
          <p:cNvSpPr>
            <a:spLocks noChangeShapeType="1"/>
          </p:cNvSpPr>
          <p:nvPr/>
        </p:nvSpPr>
        <p:spPr bwMode="auto">
          <a:xfrm flipH="1" flipV="1">
            <a:off x="5783262" y="2595562"/>
            <a:ext cx="0" cy="381000"/>
          </a:xfrm>
          <a:prstGeom prst="line">
            <a:avLst/>
          </a:prstGeom>
          <a:noFill/>
          <a:ln w="9525">
            <a:solidFill>
              <a:srgbClr val="CC0000"/>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40970" name="Text Box 7"/>
          <p:cNvSpPr txBox="1">
            <a:spLocks noChangeArrowheads="1"/>
          </p:cNvSpPr>
          <p:nvPr/>
        </p:nvSpPr>
        <p:spPr bwMode="auto">
          <a:xfrm>
            <a:off x="228600" y="2514600"/>
            <a:ext cx="3557587" cy="12001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b="1">
                <a:solidFill>
                  <a:schemeClr val="tx1"/>
                </a:solidFill>
                <a:latin typeface="Tekton" charset="0"/>
                <a:ea typeface="ＭＳ Ｐゴシック" charset="0"/>
                <a:cs typeface="ＭＳ Ｐゴシック" charset="0"/>
              </a:defRPr>
            </a:lvl1pPr>
            <a:lvl2pPr marL="742950" indent="-285750">
              <a:defRPr sz="2400" b="1">
                <a:solidFill>
                  <a:schemeClr val="tx1"/>
                </a:solidFill>
                <a:latin typeface="Tekton" charset="0"/>
                <a:ea typeface="ＭＳ Ｐゴシック" charset="0"/>
              </a:defRPr>
            </a:lvl2pPr>
            <a:lvl3pPr marL="1143000" indent="-228600">
              <a:defRPr sz="2400" b="1">
                <a:solidFill>
                  <a:schemeClr val="tx1"/>
                </a:solidFill>
                <a:latin typeface="Tekton" charset="0"/>
                <a:ea typeface="ＭＳ Ｐゴシック" charset="0"/>
              </a:defRPr>
            </a:lvl3pPr>
            <a:lvl4pPr marL="1600200" indent="-228600">
              <a:defRPr sz="2400" b="1">
                <a:solidFill>
                  <a:schemeClr val="tx1"/>
                </a:solidFill>
                <a:latin typeface="Tekton" charset="0"/>
                <a:ea typeface="ＭＳ Ｐゴシック" charset="0"/>
              </a:defRPr>
            </a:lvl4pPr>
            <a:lvl5pPr marL="2057400" indent="-228600">
              <a:defRPr sz="2400" b="1">
                <a:solidFill>
                  <a:schemeClr val="tx1"/>
                </a:solidFill>
                <a:latin typeface="Tekton" charset="0"/>
                <a:ea typeface="ＭＳ Ｐゴシック" charset="0"/>
              </a:defRPr>
            </a:lvl5pPr>
            <a:lvl6pPr marL="2514600" indent="-228600" algn="r" eaLnBrk="0" fontAlgn="base" hangingPunct="0">
              <a:spcBef>
                <a:spcPct val="0"/>
              </a:spcBef>
              <a:spcAft>
                <a:spcPct val="0"/>
              </a:spcAft>
              <a:defRPr sz="2400" b="1">
                <a:solidFill>
                  <a:schemeClr val="tx1"/>
                </a:solidFill>
                <a:latin typeface="Tekton" charset="0"/>
                <a:ea typeface="ＭＳ Ｐゴシック" charset="0"/>
              </a:defRPr>
            </a:lvl6pPr>
            <a:lvl7pPr marL="2971800" indent="-228600" algn="r" eaLnBrk="0" fontAlgn="base" hangingPunct="0">
              <a:spcBef>
                <a:spcPct val="0"/>
              </a:spcBef>
              <a:spcAft>
                <a:spcPct val="0"/>
              </a:spcAft>
              <a:defRPr sz="2400" b="1">
                <a:solidFill>
                  <a:schemeClr val="tx1"/>
                </a:solidFill>
                <a:latin typeface="Tekton" charset="0"/>
                <a:ea typeface="ＭＳ Ｐゴシック" charset="0"/>
              </a:defRPr>
            </a:lvl7pPr>
            <a:lvl8pPr marL="3429000" indent="-228600" algn="r" eaLnBrk="0" fontAlgn="base" hangingPunct="0">
              <a:spcBef>
                <a:spcPct val="0"/>
              </a:spcBef>
              <a:spcAft>
                <a:spcPct val="0"/>
              </a:spcAft>
              <a:defRPr sz="2400" b="1">
                <a:solidFill>
                  <a:schemeClr val="tx1"/>
                </a:solidFill>
                <a:latin typeface="Tekton" charset="0"/>
                <a:ea typeface="ＭＳ Ｐゴシック" charset="0"/>
              </a:defRPr>
            </a:lvl8pPr>
            <a:lvl9pPr marL="3886200" indent="-228600" algn="r" eaLnBrk="0" fontAlgn="base" hangingPunct="0">
              <a:spcBef>
                <a:spcPct val="0"/>
              </a:spcBef>
              <a:spcAft>
                <a:spcPct val="0"/>
              </a:spcAft>
              <a:defRPr sz="2400" b="1">
                <a:solidFill>
                  <a:schemeClr val="tx1"/>
                </a:solidFill>
                <a:latin typeface="Tekton" charset="0"/>
                <a:ea typeface="ＭＳ Ｐゴシック" charset="0"/>
              </a:defRPr>
            </a:lvl9pPr>
          </a:lstStyle>
          <a:p>
            <a:pPr algn="l"/>
            <a:r>
              <a:rPr lang="en-US" sz="1800" b="0">
                <a:solidFill>
                  <a:srgbClr val="CC0000"/>
                </a:solidFill>
                <a:latin typeface="Tahoma" charset="0"/>
                <a:cs typeface="Tahoma" charset="0"/>
              </a:rPr>
              <a:t>Unfortunate coincidence:</a:t>
            </a:r>
          </a:p>
          <a:p>
            <a:pPr algn="l"/>
            <a:r>
              <a:rPr lang="en-US" sz="1800" b="0">
                <a:solidFill>
                  <a:srgbClr val="000000"/>
                </a:solidFill>
                <a:latin typeface="Tahoma" charset="0"/>
                <a:cs typeface="Tahoma" charset="0"/>
              </a:rPr>
              <a:t>This “</a:t>
            </a:r>
            <a:r>
              <a:rPr lang="en-US" altLang="ja-JP" sz="1800" b="0">
                <a:solidFill>
                  <a:srgbClr val="000000"/>
                </a:solidFill>
                <a:latin typeface="Tahoma" charset="0"/>
                <a:cs typeface="Tahoma" charset="0"/>
              </a:rPr>
              <a:t>MIPS” has nothing to do with the name of the MIPS processor we will be studying!</a:t>
            </a:r>
            <a:endParaRPr lang="en-US" sz="1800" b="0">
              <a:solidFill>
                <a:srgbClr val="000000"/>
              </a:solidFill>
              <a:latin typeface="Tahoma" charset="0"/>
              <a:cs typeface="Tahoma" charset="0"/>
            </a:endParaRPr>
          </a:p>
        </p:txBody>
      </p:sp>
      <p:sp>
        <p:nvSpPr>
          <p:cNvPr id="40971" name="Line 14"/>
          <p:cNvSpPr>
            <a:spLocks noChangeShapeType="1"/>
          </p:cNvSpPr>
          <p:nvPr/>
        </p:nvSpPr>
        <p:spPr bwMode="auto">
          <a:xfrm flipV="1">
            <a:off x="1693862" y="2201862"/>
            <a:ext cx="901700" cy="381000"/>
          </a:xfrm>
          <a:prstGeom prst="line">
            <a:avLst/>
          </a:prstGeom>
          <a:noFill/>
          <a:ln w="9525">
            <a:solidFill>
              <a:srgbClr val="CC0000"/>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2" name="Rectangle 1">
            <a:extLst>
              <a:ext uri="{FF2B5EF4-FFF2-40B4-BE49-F238E27FC236}">
                <a16:creationId xmlns:a16="http://schemas.microsoft.com/office/drawing/2014/main" id="{7C7A0FAA-EBFA-CE4F-A485-335223B82B93}"/>
              </a:ext>
            </a:extLst>
          </p:cNvPr>
          <p:cNvSpPr/>
          <p:nvPr/>
        </p:nvSpPr>
        <p:spPr>
          <a:xfrm>
            <a:off x="1219200" y="4782184"/>
            <a:ext cx="7016750" cy="1138773"/>
          </a:xfrm>
          <a:prstGeom prst="rect">
            <a:avLst/>
          </a:prstGeom>
        </p:spPr>
        <p:txBody>
          <a:bodyPr wrap="square">
            <a:spAutoFit/>
          </a:bodyPr>
          <a:lstStyle/>
          <a:p>
            <a:pPr algn="l">
              <a:defRPr/>
            </a:pPr>
            <a:r>
              <a:rPr lang="en-US" sz="2000" dirty="0">
                <a:latin typeface="Tahoma" charset="0"/>
              </a:rPr>
              <a:t>Pitfall: </a:t>
            </a:r>
            <a:r>
              <a:rPr lang="en-US" sz="1600" b="0" dirty="0">
                <a:latin typeface="Tahoma" charset="0"/>
              </a:rPr>
              <a:t>Cannot compare MIPS of two different processors if they run different sets of instructions!</a:t>
            </a:r>
          </a:p>
          <a:p>
            <a:pPr algn="l">
              <a:defRPr/>
            </a:pPr>
            <a:endParaRPr lang="en-US" sz="1600" b="0" dirty="0">
              <a:latin typeface="Tahoma" charset="0"/>
              <a:sym typeface="Wingdings"/>
            </a:endParaRPr>
          </a:p>
          <a:p>
            <a:pPr algn="l">
              <a:defRPr/>
            </a:pPr>
            <a:r>
              <a:rPr lang="en-US" sz="1600" dirty="0">
                <a:latin typeface="Tahoma" charset="0"/>
                <a:sym typeface="Wingdings"/>
              </a:rPr>
              <a:t> Meaningless Indicator of Processor Speed!</a:t>
            </a:r>
            <a:endParaRPr lang="en-US" sz="1600" dirty="0">
              <a:latin typeface="Tahoma" charset="0"/>
            </a:endParaRPr>
          </a:p>
        </p:txBody>
      </p:sp>
    </p:spTree>
    <p:extLst>
      <p:ext uri="{BB962C8B-B14F-4D97-AF65-F5344CB8AC3E}">
        <p14:creationId xmlns:p14="http://schemas.microsoft.com/office/powerpoint/2010/main" val="2161445633"/>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Rectangle 3"/>
          <p:cNvSpPr>
            <a:spLocks noGrp="1" noChangeArrowheads="1"/>
          </p:cNvSpPr>
          <p:nvPr>
            <p:ph type="title"/>
          </p:nvPr>
        </p:nvSpPr>
        <p:spPr/>
        <p:txBody>
          <a:bodyPr/>
          <a:lstStyle/>
          <a:p>
            <a:pPr>
              <a:defRPr/>
            </a:pPr>
            <a:r>
              <a:rPr lang="en-US" dirty="0">
                <a:latin typeface="Tahoma" charset="0"/>
                <a:ea typeface="Tahoma"/>
              </a:rPr>
              <a:t>Remember</a:t>
            </a:r>
          </a:p>
        </p:txBody>
      </p:sp>
      <p:sp>
        <p:nvSpPr>
          <p:cNvPr id="23554" name="Rectangle 2"/>
          <p:cNvSpPr>
            <a:spLocks noGrp="1" noChangeArrowheads="1"/>
          </p:cNvSpPr>
          <p:nvPr>
            <p:ph idx="1"/>
          </p:nvPr>
        </p:nvSpPr>
        <p:spPr/>
        <p:txBody>
          <a:bodyPr/>
          <a:lstStyle/>
          <a:p>
            <a:pPr>
              <a:defRPr/>
            </a:pPr>
            <a:r>
              <a:rPr lang="en-US" sz="2400" dirty="0">
                <a:latin typeface="+mn-ea"/>
                <a:ea typeface="+mn-ea"/>
              </a:rPr>
              <a:t>Performance is specific to a particular program</a:t>
            </a:r>
          </a:p>
          <a:p>
            <a:pPr lvl="1">
              <a:defRPr/>
            </a:pPr>
            <a:r>
              <a:rPr lang="en-US" sz="2000" dirty="0">
                <a:latin typeface="+mn-ea"/>
                <a:ea typeface="+mn-ea"/>
              </a:rPr>
              <a:t>Total execution time is a consistent summary of performance</a:t>
            </a:r>
          </a:p>
          <a:p>
            <a:pPr lvl="1">
              <a:defRPr/>
            </a:pPr>
            <a:endParaRPr lang="en-US" sz="2000" dirty="0">
              <a:latin typeface="+mn-ea"/>
              <a:ea typeface="+mn-ea"/>
            </a:endParaRPr>
          </a:p>
          <a:p>
            <a:pPr>
              <a:defRPr/>
            </a:pPr>
            <a:r>
              <a:rPr lang="en-US" sz="2400" dirty="0">
                <a:latin typeface="+mn-ea"/>
                <a:ea typeface="+mn-ea"/>
              </a:rPr>
              <a:t>For a given architecture, the performance comes from:</a:t>
            </a:r>
          </a:p>
          <a:p>
            <a:pPr lvl="1">
              <a:defRPr/>
            </a:pPr>
            <a:r>
              <a:rPr lang="en-US" sz="2000" dirty="0">
                <a:latin typeface="+mn-ea"/>
                <a:ea typeface="+mn-ea"/>
              </a:rPr>
              <a:t>increases in clock rate (without adverse CPI affects)</a:t>
            </a:r>
          </a:p>
          <a:p>
            <a:pPr lvl="1">
              <a:defRPr/>
            </a:pPr>
            <a:r>
              <a:rPr lang="en-US" sz="2000" dirty="0">
                <a:latin typeface="+mn-ea"/>
                <a:ea typeface="+mn-ea"/>
              </a:rPr>
              <a:t>improvements in processor organization that lower CPI</a:t>
            </a:r>
          </a:p>
          <a:p>
            <a:pPr lvl="1">
              <a:defRPr/>
            </a:pPr>
            <a:r>
              <a:rPr lang="en-US" sz="2000" dirty="0">
                <a:latin typeface="+mn-ea"/>
                <a:ea typeface="+mn-ea"/>
              </a:rPr>
              <a:t>compiler enhancements that lower CPI and/or instruction count</a:t>
            </a:r>
          </a:p>
          <a:p>
            <a:pPr lvl="1">
              <a:defRPr/>
            </a:pPr>
            <a:endParaRPr lang="en-US" sz="2000" dirty="0">
              <a:latin typeface="+mn-ea"/>
              <a:ea typeface="+mn-ea"/>
            </a:endParaRPr>
          </a:p>
          <a:p>
            <a:pPr>
              <a:defRPr/>
            </a:pPr>
            <a:r>
              <a:rPr lang="en-US" sz="2400" dirty="0">
                <a:latin typeface="+mn-ea"/>
                <a:ea typeface="+mn-ea"/>
              </a:rPr>
              <a:t>Improvements in one aspect of a machine</a:t>
            </a:r>
            <a:r>
              <a:rPr lang="ja-JP" altLang="en-US" sz="2400" dirty="0">
                <a:latin typeface="+mn-ea"/>
                <a:ea typeface="+mn-ea"/>
              </a:rPr>
              <a:t>’</a:t>
            </a:r>
            <a:r>
              <a:rPr lang="en-US" sz="2400" dirty="0">
                <a:latin typeface="+mn-ea"/>
                <a:ea typeface="+mn-ea"/>
              </a:rPr>
              <a:t>s performance do not bring linear improvement in the total performance</a:t>
            </a:r>
          </a:p>
          <a:p>
            <a:pPr>
              <a:defRPr/>
            </a:pPr>
            <a:endParaRPr lang="en-US" sz="2400" dirty="0">
              <a:latin typeface="+mn-ea"/>
              <a:ea typeface="+mn-ea"/>
            </a:endParaRPr>
          </a:p>
          <a:p>
            <a:pPr>
              <a:defRPr/>
            </a:pPr>
            <a:r>
              <a:rPr lang="en-US" sz="2400" dirty="0">
                <a:latin typeface="+mn-ea"/>
                <a:ea typeface="+mn-ea"/>
              </a:rPr>
              <a:t>Power is a limiting factor</a:t>
            </a:r>
          </a:p>
          <a:p>
            <a:pPr lvl="1">
              <a:defRPr/>
            </a:pPr>
            <a:r>
              <a:rPr lang="en-US" sz="2400" dirty="0">
                <a:latin typeface="+mn-ea"/>
                <a:ea typeface="+mn-ea"/>
              </a:rPr>
              <a:t>Use parallelism to improve performance</a:t>
            </a:r>
          </a:p>
        </p:txBody>
      </p:sp>
      <p:sp>
        <p:nvSpPr>
          <p:cNvPr id="89091" name="Slide Number Placeholder 1"/>
          <p:cNvSpPr>
            <a:spLocks noGrp="1"/>
          </p:cNvSpPr>
          <p:nvPr>
            <p:ph type="sldNum"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b="1">
                <a:solidFill>
                  <a:schemeClr val="tx1"/>
                </a:solidFill>
                <a:latin typeface="Tekton" charset="0"/>
                <a:ea typeface="ＭＳ Ｐゴシック" charset="0"/>
                <a:cs typeface="ＭＳ Ｐゴシック" charset="0"/>
              </a:defRPr>
            </a:lvl1pPr>
            <a:lvl2pPr marL="742950" indent="-285750">
              <a:defRPr sz="2400" b="1">
                <a:solidFill>
                  <a:schemeClr val="tx1"/>
                </a:solidFill>
                <a:latin typeface="Tekton" charset="0"/>
                <a:ea typeface="ＭＳ Ｐゴシック" charset="0"/>
              </a:defRPr>
            </a:lvl2pPr>
            <a:lvl3pPr marL="1143000" indent="-228600">
              <a:defRPr sz="2400" b="1">
                <a:solidFill>
                  <a:schemeClr val="tx1"/>
                </a:solidFill>
                <a:latin typeface="Tekton" charset="0"/>
                <a:ea typeface="ＭＳ Ｐゴシック" charset="0"/>
              </a:defRPr>
            </a:lvl3pPr>
            <a:lvl4pPr marL="1600200" indent="-228600">
              <a:defRPr sz="2400" b="1">
                <a:solidFill>
                  <a:schemeClr val="tx1"/>
                </a:solidFill>
                <a:latin typeface="Tekton" charset="0"/>
                <a:ea typeface="ＭＳ Ｐゴシック" charset="0"/>
              </a:defRPr>
            </a:lvl4pPr>
            <a:lvl5pPr marL="2057400" indent="-228600">
              <a:defRPr sz="2400" b="1">
                <a:solidFill>
                  <a:schemeClr val="tx1"/>
                </a:solidFill>
                <a:latin typeface="Tekton" charset="0"/>
                <a:ea typeface="ＭＳ Ｐゴシック" charset="0"/>
              </a:defRPr>
            </a:lvl5pPr>
            <a:lvl6pPr marL="2514600" indent="-228600" algn="r" eaLnBrk="0" fontAlgn="base" hangingPunct="0">
              <a:spcBef>
                <a:spcPct val="0"/>
              </a:spcBef>
              <a:spcAft>
                <a:spcPct val="0"/>
              </a:spcAft>
              <a:defRPr sz="2400" b="1">
                <a:solidFill>
                  <a:schemeClr val="tx1"/>
                </a:solidFill>
                <a:latin typeface="Tekton" charset="0"/>
                <a:ea typeface="ＭＳ Ｐゴシック" charset="0"/>
              </a:defRPr>
            </a:lvl6pPr>
            <a:lvl7pPr marL="2971800" indent="-228600" algn="r" eaLnBrk="0" fontAlgn="base" hangingPunct="0">
              <a:spcBef>
                <a:spcPct val="0"/>
              </a:spcBef>
              <a:spcAft>
                <a:spcPct val="0"/>
              </a:spcAft>
              <a:defRPr sz="2400" b="1">
                <a:solidFill>
                  <a:schemeClr val="tx1"/>
                </a:solidFill>
                <a:latin typeface="Tekton" charset="0"/>
                <a:ea typeface="ＭＳ Ｐゴシック" charset="0"/>
              </a:defRPr>
            </a:lvl7pPr>
            <a:lvl8pPr marL="3429000" indent="-228600" algn="r" eaLnBrk="0" fontAlgn="base" hangingPunct="0">
              <a:spcBef>
                <a:spcPct val="0"/>
              </a:spcBef>
              <a:spcAft>
                <a:spcPct val="0"/>
              </a:spcAft>
              <a:defRPr sz="2400" b="1">
                <a:solidFill>
                  <a:schemeClr val="tx1"/>
                </a:solidFill>
                <a:latin typeface="Tekton" charset="0"/>
                <a:ea typeface="ＭＳ Ｐゴシック" charset="0"/>
              </a:defRPr>
            </a:lvl8pPr>
            <a:lvl9pPr marL="3886200" indent="-228600" algn="r" eaLnBrk="0" fontAlgn="base" hangingPunct="0">
              <a:spcBef>
                <a:spcPct val="0"/>
              </a:spcBef>
              <a:spcAft>
                <a:spcPct val="0"/>
              </a:spcAft>
              <a:defRPr sz="2400" b="1">
                <a:solidFill>
                  <a:schemeClr val="tx1"/>
                </a:solidFill>
                <a:latin typeface="Tekton" charset="0"/>
                <a:ea typeface="ＭＳ Ｐゴシック" charset="0"/>
              </a:defRPr>
            </a:lvl9pPr>
          </a:lstStyle>
          <a:p>
            <a:fld id="{EA7F86E1-5532-2948-9205-9FE19C8B2B04}" type="slidenum">
              <a:rPr lang="en-US" sz="1400">
                <a:latin typeface="Arial Narrow" charset="0"/>
                <a:cs typeface="Tahoma" charset="0"/>
              </a:rPr>
              <a:pPr/>
              <a:t>36</a:t>
            </a:fld>
            <a:endParaRPr lang="en-US" sz="1400">
              <a:latin typeface="Arial Narrow" charset="0"/>
              <a:cs typeface="Tahoma" charset="0"/>
            </a:endParaRPr>
          </a:p>
        </p:txBody>
      </p:sp>
    </p:spTree>
    <p:extLst>
      <p:ext uri="{BB962C8B-B14F-4D97-AF65-F5344CB8AC3E}">
        <p14:creationId xmlns:p14="http://schemas.microsoft.com/office/powerpoint/2010/main" val="4105408944"/>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Rectangle 2"/>
          <p:cNvSpPr>
            <a:spLocks noGrp="1" noChangeArrowheads="1"/>
          </p:cNvSpPr>
          <p:nvPr>
            <p:ph type="title"/>
          </p:nvPr>
        </p:nvSpPr>
        <p:spPr/>
        <p:txBody>
          <a:bodyPr/>
          <a:lstStyle/>
          <a:p>
            <a:pPr>
              <a:defRPr/>
            </a:pPr>
            <a:r>
              <a:rPr lang="en-US" dirty="0">
                <a:latin typeface="Tahoma" charset="0"/>
                <a:ea typeface="Tahoma"/>
              </a:rPr>
              <a:t>Program Clock Cycles</a:t>
            </a:r>
          </a:p>
        </p:txBody>
      </p:sp>
      <p:sp>
        <p:nvSpPr>
          <p:cNvPr id="2053" name="Rectangle 3"/>
          <p:cNvSpPr>
            <a:spLocks noGrp="1" noChangeArrowheads="1"/>
          </p:cNvSpPr>
          <p:nvPr>
            <p:ph idx="1"/>
          </p:nvPr>
        </p:nvSpPr>
        <p:spPr/>
        <p:txBody>
          <a:bodyPr/>
          <a:lstStyle/>
          <a:p>
            <a:pPr>
              <a:defRPr/>
            </a:pPr>
            <a:r>
              <a:rPr lang="en-US" sz="2000" dirty="0">
                <a:latin typeface="Tahoma" charset="0"/>
                <a:ea typeface="Tahoma"/>
              </a:rPr>
              <a:t>Instead of reporting execution time in seconds, we often use clock cycle counts</a:t>
            </a:r>
          </a:p>
          <a:p>
            <a:pPr lvl="1">
              <a:defRPr/>
            </a:pPr>
            <a:r>
              <a:rPr lang="en-US" sz="1800" dirty="0">
                <a:latin typeface="Tahoma" charset="0"/>
              </a:rPr>
              <a:t>Why?  A newer generation of the same processor…</a:t>
            </a:r>
          </a:p>
          <a:p>
            <a:pPr lvl="2">
              <a:defRPr/>
            </a:pPr>
            <a:r>
              <a:rPr lang="en-US" sz="1600" dirty="0">
                <a:latin typeface="Tahoma" charset="0"/>
              </a:rPr>
              <a:t>Often has the same cycle counts for the same program</a:t>
            </a:r>
          </a:p>
          <a:p>
            <a:pPr lvl="2">
              <a:defRPr/>
            </a:pPr>
            <a:r>
              <a:rPr lang="en-US" sz="1600" dirty="0">
                <a:latin typeface="Tahoma" charset="0"/>
              </a:rPr>
              <a:t>But often has different clock speed (ex, 1 GHz changes to 1.5 GHz)</a:t>
            </a:r>
          </a:p>
          <a:p>
            <a:pPr marL="0" indent="0">
              <a:buNone/>
              <a:defRPr/>
            </a:pPr>
            <a:br>
              <a:rPr lang="en-US" sz="2000" dirty="0">
                <a:latin typeface="Tahoma" charset="0"/>
              </a:rPr>
            </a:br>
            <a:endParaRPr lang="en-US" sz="2000" dirty="0">
              <a:latin typeface="Tahoma" charset="0"/>
            </a:endParaRPr>
          </a:p>
          <a:p>
            <a:pPr lvl="2">
              <a:defRPr/>
            </a:pPr>
            <a:endParaRPr lang="en-US" sz="1600" dirty="0">
              <a:latin typeface="Tahoma" charset="0"/>
            </a:endParaRPr>
          </a:p>
        </p:txBody>
      </p:sp>
      <p:sp>
        <p:nvSpPr>
          <p:cNvPr id="34822" name="Slide Number Placeholder 1"/>
          <p:cNvSpPr>
            <a:spLocks noGrp="1"/>
          </p:cNvSpPr>
          <p:nvPr>
            <p:ph type="sldNum"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b="1">
                <a:solidFill>
                  <a:schemeClr val="tx1"/>
                </a:solidFill>
                <a:latin typeface="Tekton" charset="0"/>
                <a:ea typeface="ＭＳ Ｐゴシック" charset="0"/>
                <a:cs typeface="ＭＳ Ｐゴシック" charset="0"/>
              </a:defRPr>
            </a:lvl1pPr>
            <a:lvl2pPr marL="742950" indent="-285750">
              <a:defRPr sz="2400" b="1">
                <a:solidFill>
                  <a:schemeClr val="tx1"/>
                </a:solidFill>
                <a:latin typeface="Tekton" charset="0"/>
                <a:ea typeface="ＭＳ Ｐゴシック" charset="0"/>
              </a:defRPr>
            </a:lvl2pPr>
            <a:lvl3pPr marL="1143000" indent="-228600">
              <a:defRPr sz="2400" b="1">
                <a:solidFill>
                  <a:schemeClr val="tx1"/>
                </a:solidFill>
                <a:latin typeface="Tekton" charset="0"/>
                <a:ea typeface="ＭＳ Ｐゴシック" charset="0"/>
              </a:defRPr>
            </a:lvl3pPr>
            <a:lvl4pPr marL="1600200" indent="-228600">
              <a:defRPr sz="2400" b="1">
                <a:solidFill>
                  <a:schemeClr val="tx1"/>
                </a:solidFill>
                <a:latin typeface="Tekton" charset="0"/>
                <a:ea typeface="ＭＳ Ｐゴシック" charset="0"/>
              </a:defRPr>
            </a:lvl4pPr>
            <a:lvl5pPr marL="2057400" indent="-228600">
              <a:defRPr sz="2400" b="1">
                <a:solidFill>
                  <a:schemeClr val="tx1"/>
                </a:solidFill>
                <a:latin typeface="Tekton" charset="0"/>
                <a:ea typeface="ＭＳ Ｐゴシック" charset="0"/>
              </a:defRPr>
            </a:lvl5pPr>
            <a:lvl6pPr marL="2514600" indent="-228600" algn="r" eaLnBrk="0" fontAlgn="base" hangingPunct="0">
              <a:spcBef>
                <a:spcPct val="0"/>
              </a:spcBef>
              <a:spcAft>
                <a:spcPct val="0"/>
              </a:spcAft>
              <a:defRPr sz="2400" b="1">
                <a:solidFill>
                  <a:schemeClr val="tx1"/>
                </a:solidFill>
                <a:latin typeface="Tekton" charset="0"/>
                <a:ea typeface="ＭＳ Ｐゴシック" charset="0"/>
              </a:defRPr>
            </a:lvl6pPr>
            <a:lvl7pPr marL="2971800" indent="-228600" algn="r" eaLnBrk="0" fontAlgn="base" hangingPunct="0">
              <a:spcBef>
                <a:spcPct val="0"/>
              </a:spcBef>
              <a:spcAft>
                <a:spcPct val="0"/>
              </a:spcAft>
              <a:defRPr sz="2400" b="1">
                <a:solidFill>
                  <a:schemeClr val="tx1"/>
                </a:solidFill>
                <a:latin typeface="Tekton" charset="0"/>
                <a:ea typeface="ＭＳ Ｐゴシック" charset="0"/>
              </a:defRPr>
            </a:lvl7pPr>
            <a:lvl8pPr marL="3429000" indent="-228600" algn="r" eaLnBrk="0" fontAlgn="base" hangingPunct="0">
              <a:spcBef>
                <a:spcPct val="0"/>
              </a:spcBef>
              <a:spcAft>
                <a:spcPct val="0"/>
              </a:spcAft>
              <a:defRPr sz="2400" b="1">
                <a:solidFill>
                  <a:schemeClr val="tx1"/>
                </a:solidFill>
                <a:latin typeface="Tekton" charset="0"/>
                <a:ea typeface="ＭＳ Ｐゴシック" charset="0"/>
              </a:defRPr>
            </a:lvl8pPr>
            <a:lvl9pPr marL="3886200" indent="-228600" algn="r" eaLnBrk="0" fontAlgn="base" hangingPunct="0">
              <a:spcBef>
                <a:spcPct val="0"/>
              </a:spcBef>
              <a:spcAft>
                <a:spcPct val="0"/>
              </a:spcAft>
              <a:defRPr sz="2400" b="1">
                <a:solidFill>
                  <a:schemeClr val="tx1"/>
                </a:solidFill>
                <a:latin typeface="Tekton" charset="0"/>
                <a:ea typeface="ＭＳ Ｐゴシック" charset="0"/>
              </a:defRPr>
            </a:lvl9pPr>
          </a:lstStyle>
          <a:p>
            <a:fld id="{6DE0AA19-9DE4-E640-83C3-1434D4DF4004}" type="slidenum">
              <a:rPr lang="en-US" sz="1400">
                <a:latin typeface="Arial Narrow" charset="0"/>
                <a:cs typeface="Tahoma" charset="0"/>
              </a:rPr>
              <a:pPr/>
              <a:t>4</a:t>
            </a:fld>
            <a:endParaRPr lang="en-US" sz="1400">
              <a:latin typeface="Arial Narrow" charset="0"/>
              <a:cs typeface="Tahoma" charset="0"/>
            </a:endParaRPr>
          </a:p>
        </p:txBody>
      </p:sp>
      <p:sp>
        <p:nvSpPr>
          <p:cNvPr id="34820" name="Rectangle 18"/>
          <p:cNvSpPr>
            <a:spLocks noChangeArrowheads="1"/>
          </p:cNvSpPr>
          <p:nvPr/>
        </p:nvSpPr>
        <p:spPr bwMode="auto">
          <a:xfrm>
            <a:off x="3489325" y="5789613"/>
            <a:ext cx="1712913" cy="336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endParaRPr lang="en-US">
              <a:latin typeface="Tahoma" charset="0"/>
              <a:cs typeface="Tahoma" charset="0"/>
            </a:endParaRPr>
          </a:p>
        </p:txBody>
      </p:sp>
      <p:graphicFrame>
        <p:nvGraphicFramePr>
          <p:cNvPr id="34821" name="Object 4"/>
          <p:cNvGraphicFramePr>
            <a:graphicFrameLocks noChangeAspect="1"/>
          </p:cNvGraphicFramePr>
          <p:nvPr>
            <p:extLst>
              <p:ext uri="{D42A27DB-BD31-4B8C-83A1-F6EECF244321}">
                <p14:modId xmlns:p14="http://schemas.microsoft.com/office/powerpoint/2010/main" val="928842380"/>
              </p:ext>
            </p:extLst>
          </p:nvPr>
        </p:nvGraphicFramePr>
        <p:xfrm>
          <a:off x="1442145" y="2979885"/>
          <a:ext cx="6259709" cy="1218905"/>
        </p:xfrm>
        <a:graphic>
          <a:graphicData uri="http://schemas.openxmlformats.org/presentationml/2006/ole">
            <mc:AlternateContent xmlns:mc="http://schemas.openxmlformats.org/markup-compatibility/2006">
              <mc:Choice xmlns:v="urn:schemas-microsoft-com:vml" Requires="v">
                <p:oleObj name="Equation" r:id="rId3" imgW="3390900" imgH="660400" progId="Equation.3">
                  <p:embed/>
                </p:oleObj>
              </mc:Choice>
              <mc:Fallback>
                <p:oleObj name="Equation" r:id="rId3" imgW="3390900" imgH="660400" progId="Equation.3">
                  <p:embed/>
                  <p:pic>
                    <p:nvPicPr>
                      <p:cNvPr id="34821"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42145" y="2979885"/>
                        <a:ext cx="6259709" cy="1218905"/>
                      </a:xfrm>
                      <a:prstGeom prst="rect">
                        <a:avLst/>
                      </a:prstGeom>
                      <a:noFill/>
                      <a:ln>
                        <a:noFill/>
                      </a:ln>
                      <a:effectLst/>
                      <a:extLs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pic>
                </p:oleObj>
              </mc:Fallback>
            </mc:AlternateContent>
          </a:graphicData>
        </a:graphic>
      </p:graphicFrame>
      <p:graphicFrame>
        <p:nvGraphicFramePr>
          <p:cNvPr id="2" name="Object 16">
            <a:hlinkClick r:id="" action="ppaction://ole?verb=0"/>
            <a:extLst>
              <a:ext uri="{FF2B5EF4-FFF2-40B4-BE49-F238E27FC236}">
                <a16:creationId xmlns:a16="http://schemas.microsoft.com/office/drawing/2014/main" id="{977CC526-D6CB-7512-6BC9-51DCA326587E}"/>
              </a:ext>
            </a:extLst>
          </p:cNvPr>
          <p:cNvGraphicFramePr>
            <a:graphicFrameLocks/>
          </p:cNvGraphicFramePr>
          <p:nvPr>
            <p:extLst>
              <p:ext uri="{D42A27DB-BD31-4B8C-83A1-F6EECF244321}">
                <p14:modId xmlns:p14="http://schemas.microsoft.com/office/powerpoint/2010/main" val="1763110815"/>
              </p:ext>
            </p:extLst>
          </p:nvPr>
        </p:nvGraphicFramePr>
        <p:xfrm>
          <a:off x="2286000" y="4647333"/>
          <a:ext cx="3324226" cy="693737"/>
        </p:xfrm>
        <a:graphic>
          <a:graphicData uri="http://schemas.openxmlformats.org/presentationml/2006/ole">
            <mc:AlternateContent xmlns:mc="http://schemas.openxmlformats.org/markup-compatibility/2006">
              <mc:Choice xmlns:v="urn:schemas-microsoft-com:vml" Requires="v">
                <p:oleObj name="Equation" r:id="rId5" imgW="1600200" imgH="330200" progId="Equation.3">
                  <p:embed/>
                </p:oleObj>
              </mc:Choice>
              <mc:Fallback>
                <p:oleObj name="Equation" r:id="rId5" imgW="1600200" imgH="330200" progId="Equation.3">
                  <p:embed/>
                  <p:pic>
                    <p:nvPicPr>
                      <p:cNvPr id="2" name="Object 16">
                        <a:hlinkClick r:id="" action="ppaction://ole?verb=0"/>
                        <a:extLst>
                          <a:ext uri="{FF2B5EF4-FFF2-40B4-BE49-F238E27FC236}">
                            <a16:creationId xmlns:a16="http://schemas.microsoft.com/office/drawing/2014/main" id="{977CC526-D6CB-7512-6BC9-51DCA326587E}"/>
                          </a:ext>
                        </a:extLst>
                      </p:cNvPr>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86000" y="4647333"/>
                        <a:ext cx="3324226" cy="6937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pic>
                </p:oleObj>
              </mc:Fallback>
            </mc:AlternateContent>
          </a:graphicData>
        </a:graphic>
      </p:graphicFrame>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394" name="Rectangle 2"/>
          <p:cNvSpPr>
            <a:spLocks noGrp="1" noChangeArrowheads="1"/>
          </p:cNvSpPr>
          <p:nvPr>
            <p:ph type="title"/>
          </p:nvPr>
        </p:nvSpPr>
        <p:spPr/>
        <p:txBody>
          <a:bodyPr/>
          <a:lstStyle/>
          <a:p>
            <a:pPr>
              <a:defRPr/>
            </a:pPr>
            <a:r>
              <a:rPr lang="en-US"/>
              <a:t>Instruction Count and CPI</a:t>
            </a:r>
            <a:endParaRPr lang="en-AU"/>
          </a:p>
        </p:txBody>
      </p:sp>
      <p:sp>
        <p:nvSpPr>
          <p:cNvPr id="38916" name="Slide Number Placeholder 1"/>
          <p:cNvSpPr>
            <a:spLocks noGrp="1"/>
          </p:cNvSpPr>
          <p:nvPr>
            <p:ph type="sldNum"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b="1">
                <a:solidFill>
                  <a:schemeClr val="tx1"/>
                </a:solidFill>
                <a:latin typeface="Tekton" charset="0"/>
                <a:ea typeface="ＭＳ Ｐゴシック" charset="0"/>
                <a:cs typeface="ＭＳ Ｐゴシック" charset="0"/>
              </a:defRPr>
            </a:lvl1pPr>
            <a:lvl2pPr marL="742950" indent="-285750">
              <a:defRPr sz="2400" b="1">
                <a:solidFill>
                  <a:schemeClr val="tx1"/>
                </a:solidFill>
                <a:latin typeface="Tekton" charset="0"/>
                <a:ea typeface="ＭＳ Ｐゴシック" charset="0"/>
              </a:defRPr>
            </a:lvl2pPr>
            <a:lvl3pPr marL="1143000" indent="-228600">
              <a:defRPr sz="2400" b="1">
                <a:solidFill>
                  <a:schemeClr val="tx1"/>
                </a:solidFill>
                <a:latin typeface="Tekton" charset="0"/>
                <a:ea typeface="ＭＳ Ｐゴシック" charset="0"/>
              </a:defRPr>
            </a:lvl3pPr>
            <a:lvl4pPr marL="1600200" indent="-228600">
              <a:defRPr sz="2400" b="1">
                <a:solidFill>
                  <a:schemeClr val="tx1"/>
                </a:solidFill>
                <a:latin typeface="Tekton" charset="0"/>
                <a:ea typeface="ＭＳ Ｐゴシック" charset="0"/>
              </a:defRPr>
            </a:lvl4pPr>
            <a:lvl5pPr marL="2057400" indent="-228600">
              <a:defRPr sz="2400" b="1">
                <a:solidFill>
                  <a:schemeClr val="tx1"/>
                </a:solidFill>
                <a:latin typeface="Tekton" charset="0"/>
                <a:ea typeface="ＭＳ Ｐゴシック" charset="0"/>
              </a:defRPr>
            </a:lvl5pPr>
            <a:lvl6pPr marL="2514600" indent="-228600" algn="r" eaLnBrk="0" fontAlgn="base" hangingPunct="0">
              <a:spcBef>
                <a:spcPct val="0"/>
              </a:spcBef>
              <a:spcAft>
                <a:spcPct val="0"/>
              </a:spcAft>
              <a:defRPr sz="2400" b="1">
                <a:solidFill>
                  <a:schemeClr val="tx1"/>
                </a:solidFill>
                <a:latin typeface="Tekton" charset="0"/>
                <a:ea typeface="ＭＳ Ｐゴシック" charset="0"/>
              </a:defRPr>
            </a:lvl6pPr>
            <a:lvl7pPr marL="2971800" indent="-228600" algn="r" eaLnBrk="0" fontAlgn="base" hangingPunct="0">
              <a:spcBef>
                <a:spcPct val="0"/>
              </a:spcBef>
              <a:spcAft>
                <a:spcPct val="0"/>
              </a:spcAft>
              <a:defRPr sz="2400" b="1">
                <a:solidFill>
                  <a:schemeClr val="tx1"/>
                </a:solidFill>
                <a:latin typeface="Tekton" charset="0"/>
                <a:ea typeface="ＭＳ Ｐゴシック" charset="0"/>
              </a:defRPr>
            </a:lvl7pPr>
            <a:lvl8pPr marL="3429000" indent="-228600" algn="r" eaLnBrk="0" fontAlgn="base" hangingPunct="0">
              <a:spcBef>
                <a:spcPct val="0"/>
              </a:spcBef>
              <a:spcAft>
                <a:spcPct val="0"/>
              </a:spcAft>
              <a:defRPr sz="2400" b="1">
                <a:solidFill>
                  <a:schemeClr val="tx1"/>
                </a:solidFill>
                <a:latin typeface="Tekton" charset="0"/>
                <a:ea typeface="ＭＳ Ｐゴシック" charset="0"/>
              </a:defRPr>
            </a:lvl8pPr>
            <a:lvl9pPr marL="3886200" indent="-228600" algn="r" eaLnBrk="0" fontAlgn="base" hangingPunct="0">
              <a:spcBef>
                <a:spcPct val="0"/>
              </a:spcBef>
              <a:spcAft>
                <a:spcPct val="0"/>
              </a:spcAft>
              <a:defRPr sz="2400" b="1">
                <a:solidFill>
                  <a:schemeClr val="tx1"/>
                </a:solidFill>
                <a:latin typeface="Tekton" charset="0"/>
                <a:ea typeface="ＭＳ Ｐゴシック" charset="0"/>
              </a:defRPr>
            </a:lvl9pPr>
          </a:lstStyle>
          <a:p>
            <a:fld id="{69C9FAE3-B81B-3846-A0D6-525DE85CF4D5}" type="slidenum">
              <a:rPr lang="en-US" sz="1400">
                <a:latin typeface="Arial Narrow" charset="0"/>
                <a:cs typeface="Tahoma" charset="0"/>
              </a:rPr>
              <a:pPr/>
              <a:t>5</a:t>
            </a:fld>
            <a:endParaRPr lang="en-US" sz="1400">
              <a:latin typeface="Arial Narrow" charset="0"/>
              <a:cs typeface="Tahoma" charset="0"/>
            </a:endParaRPr>
          </a:p>
        </p:txBody>
      </p:sp>
      <p:graphicFrame>
        <p:nvGraphicFramePr>
          <p:cNvPr id="38915" name="Object 4"/>
          <p:cNvGraphicFramePr>
            <a:graphicFrameLocks noChangeAspect="1"/>
          </p:cNvGraphicFramePr>
          <p:nvPr>
            <p:extLst>
              <p:ext uri="{D42A27DB-BD31-4B8C-83A1-F6EECF244321}">
                <p14:modId xmlns:p14="http://schemas.microsoft.com/office/powerpoint/2010/main" val="4148244564"/>
              </p:ext>
            </p:extLst>
          </p:nvPr>
        </p:nvGraphicFramePr>
        <p:xfrm>
          <a:off x="381000" y="3455872"/>
          <a:ext cx="7803362" cy="1981200"/>
        </p:xfrm>
        <a:graphic>
          <a:graphicData uri="http://schemas.openxmlformats.org/presentationml/2006/ole">
            <mc:AlternateContent xmlns:mc="http://schemas.openxmlformats.org/markup-compatibility/2006">
              <mc:Choice xmlns:v="urn:schemas-microsoft-com:vml" Requires="v">
                <p:oleObj name="Equation" r:id="rId3" imgW="3695700" imgH="939800" progId="Equation.3">
                  <p:embed/>
                </p:oleObj>
              </mc:Choice>
              <mc:Fallback>
                <p:oleObj name="Equation" r:id="rId3" imgW="3695700" imgH="939800" progId="Equation.3">
                  <p:embed/>
                  <p:pic>
                    <p:nvPicPr>
                      <p:cNvPr id="38915"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0" y="3455872"/>
                        <a:ext cx="7803362" cy="1981200"/>
                      </a:xfrm>
                      <a:prstGeom prst="rect">
                        <a:avLst/>
                      </a:prstGeom>
                      <a:noFill/>
                      <a:ln>
                        <a:noFill/>
                      </a:ln>
                      <a:extLst>
                        <a:ext uri="{91240B29-F687-4f45-9708-019B960494DF}">
                          <a14:hiddenLine xmlns:a14="http://schemas.microsoft.com/office/drawing/2010/main" xmlns="" w="9525">
                            <a:solidFill>
                              <a:srgbClr val="000000"/>
                            </a:solidFill>
                            <a:miter lim="800000"/>
                            <a:headEnd/>
                            <a:tailEnd/>
                          </a14:hiddenLine>
                        </a:ext>
                      </a:extLst>
                    </p:spPr>
                  </p:pic>
                </p:oleObj>
              </mc:Fallback>
            </mc:AlternateContent>
          </a:graphicData>
        </a:graphic>
      </p:graphicFrame>
      <p:cxnSp>
        <p:nvCxnSpPr>
          <p:cNvPr id="3" name="Straight Arrow Connector 2">
            <a:extLst>
              <a:ext uri="{FF2B5EF4-FFF2-40B4-BE49-F238E27FC236}">
                <a16:creationId xmlns:a16="http://schemas.microsoft.com/office/drawing/2014/main" id="{BEC8FEC8-5141-6744-BF43-B4FB2145028E}"/>
              </a:ext>
            </a:extLst>
          </p:cNvPr>
          <p:cNvCxnSpPr/>
          <p:nvPr/>
        </p:nvCxnSpPr>
        <p:spPr bwMode="auto">
          <a:xfrm flipH="1">
            <a:off x="5486400" y="3810000"/>
            <a:ext cx="228600" cy="228600"/>
          </a:xfrm>
          <a:prstGeom prst="straightConnector1">
            <a:avLst/>
          </a:prstGeom>
          <a:solidFill>
            <a:schemeClr val="accent1"/>
          </a:solidFill>
          <a:ln w="9525" cap="flat" cmpd="sng" algn="ctr">
            <a:solidFill>
              <a:srgbClr val="00B050"/>
            </a:solidFill>
            <a:prstDash val="solid"/>
            <a:round/>
            <a:headEnd type="none" w="med" len="med"/>
            <a:tailEnd type="triangle"/>
          </a:ln>
          <a:effectLst/>
        </p:spPr>
      </p:cxnSp>
      <p:cxnSp>
        <p:nvCxnSpPr>
          <p:cNvPr id="5" name="Straight Connector 4">
            <a:extLst>
              <a:ext uri="{FF2B5EF4-FFF2-40B4-BE49-F238E27FC236}">
                <a16:creationId xmlns:a16="http://schemas.microsoft.com/office/drawing/2014/main" id="{F1400A42-F1CF-8344-8F6C-9F081F0973C1}"/>
              </a:ext>
            </a:extLst>
          </p:cNvPr>
          <p:cNvCxnSpPr>
            <a:cxnSpLocks/>
          </p:cNvCxnSpPr>
          <p:nvPr/>
        </p:nvCxnSpPr>
        <p:spPr bwMode="auto">
          <a:xfrm>
            <a:off x="5105400" y="3810000"/>
            <a:ext cx="2819400" cy="0"/>
          </a:xfrm>
          <a:prstGeom prst="line">
            <a:avLst/>
          </a:prstGeom>
          <a:solidFill>
            <a:schemeClr val="accent1"/>
          </a:solidFill>
          <a:ln w="9525" cap="flat" cmpd="sng" algn="ctr">
            <a:solidFill>
              <a:srgbClr val="00B050"/>
            </a:solidFill>
            <a:prstDash val="solid"/>
            <a:round/>
            <a:headEnd type="none" w="med" len="med"/>
            <a:tailEnd type="none" w="med" len="med"/>
          </a:ln>
          <a:effectLst/>
        </p:spPr>
      </p:cxnSp>
      <p:sp>
        <p:nvSpPr>
          <p:cNvPr id="4" name="Content Placeholder 3">
            <a:extLst>
              <a:ext uri="{FF2B5EF4-FFF2-40B4-BE49-F238E27FC236}">
                <a16:creationId xmlns:a16="http://schemas.microsoft.com/office/drawing/2014/main" id="{F8F2BE13-9629-4378-449A-DC4C47022017}"/>
              </a:ext>
            </a:extLst>
          </p:cNvPr>
          <p:cNvSpPr>
            <a:spLocks noGrp="1"/>
          </p:cNvSpPr>
          <p:nvPr>
            <p:ph idx="1"/>
          </p:nvPr>
        </p:nvSpPr>
        <p:spPr>
          <a:xfrm>
            <a:off x="152400" y="708026"/>
            <a:ext cx="8763000" cy="2259128"/>
          </a:xfrm>
        </p:spPr>
        <p:txBody>
          <a:bodyPr/>
          <a:lstStyle/>
          <a:p>
            <a:r>
              <a:rPr lang="en-US" dirty="0"/>
              <a:t>Some operations (e.g., division) require longer time to execute</a:t>
            </a:r>
          </a:p>
          <a:p>
            <a:r>
              <a:rPr lang="en-US" dirty="0"/>
              <a:t>Longer time = A higher number of cycles</a:t>
            </a:r>
          </a:p>
          <a:p>
            <a:r>
              <a:rPr lang="en-US" dirty="0"/>
              <a:t>CPI: Average number of cycles per instruction</a:t>
            </a:r>
          </a:p>
        </p:txBody>
      </p:sp>
    </p:spTree>
    <p:extLst>
      <p:ext uri="{BB962C8B-B14F-4D97-AF65-F5344CB8AC3E}">
        <p14:creationId xmlns:p14="http://schemas.microsoft.com/office/powerpoint/2010/main" val="1033331366"/>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E9E8A3-A46A-E043-BC71-8C88B29E0408}"/>
              </a:ext>
            </a:extLst>
          </p:cNvPr>
          <p:cNvSpPr>
            <a:spLocks noGrp="1"/>
          </p:cNvSpPr>
          <p:nvPr>
            <p:ph type="title"/>
          </p:nvPr>
        </p:nvSpPr>
        <p:spPr>
          <a:xfrm>
            <a:off x="-3208" y="6350"/>
            <a:ext cx="9144000" cy="707878"/>
          </a:xfrm>
        </p:spPr>
        <p:txBody>
          <a:bodyPr/>
          <a:lstStyle/>
          <a:p>
            <a:r>
              <a:rPr lang="en-US" dirty="0"/>
              <a:t>CPI Examples</a:t>
            </a:r>
          </a:p>
        </p:txBody>
      </p:sp>
      <p:sp>
        <p:nvSpPr>
          <p:cNvPr id="3" name="Content Placeholder 2">
            <a:extLst>
              <a:ext uri="{FF2B5EF4-FFF2-40B4-BE49-F238E27FC236}">
                <a16:creationId xmlns:a16="http://schemas.microsoft.com/office/drawing/2014/main" id="{D9CDB1B3-0011-6B49-B80E-AB31D89CF18E}"/>
              </a:ext>
            </a:extLst>
          </p:cNvPr>
          <p:cNvSpPr>
            <a:spLocks noGrp="1"/>
          </p:cNvSpPr>
          <p:nvPr>
            <p:ph idx="1"/>
          </p:nvPr>
        </p:nvSpPr>
        <p:spPr>
          <a:xfrm>
            <a:off x="152400" y="914400"/>
            <a:ext cx="8839200" cy="5486400"/>
          </a:xfrm>
        </p:spPr>
        <p:txBody>
          <a:bodyPr/>
          <a:lstStyle/>
          <a:p>
            <a:r>
              <a:rPr lang="en-US" dirty="0">
                <a:latin typeface="Tahoma" charset="0"/>
                <a:cs typeface="Tahoma" charset="0"/>
              </a:rPr>
              <a:t>PDP-11, VAX, Intel 8086:			CPI &gt; 1</a:t>
            </a:r>
          </a:p>
          <a:p>
            <a:r>
              <a:rPr lang="en-US" dirty="0">
                <a:latin typeface="Tahoma" charset="0"/>
                <a:cs typeface="Tahoma" charset="0"/>
              </a:rPr>
              <a:t>Load/Store RISC machines			CPI = 1</a:t>
            </a:r>
          </a:p>
          <a:p>
            <a:pPr lvl="1"/>
            <a:r>
              <a:rPr lang="en-US" dirty="0">
                <a:latin typeface="Tahoma" charset="0"/>
                <a:cs typeface="Tahoma" charset="0"/>
              </a:rPr>
              <a:t>MIPS, SPARC, PowerPC, </a:t>
            </a:r>
            <a:r>
              <a:rPr lang="en-US" dirty="0" err="1">
                <a:latin typeface="Tahoma" charset="0"/>
                <a:cs typeface="Tahoma" charset="0"/>
              </a:rPr>
              <a:t>miniMIPS</a:t>
            </a:r>
            <a:endParaRPr lang="en-US" dirty="0">
              <a:latin typeface="Tahoma" charset="0"/>
              <a:cs typeface="Tahoma" charset="0"/>
            </a:endParaRPr>
          </a:p>
          <a:p>
            <a:r>
              <a:rPr lang="en-US" dirty="0">
                <a:latin typeface="Tahoma" charset="0"/>
                <a:cs typeface="Tahoma" charset="0"/>
              </a:rPr>
              <a:t>Modern CPUs					CPI &lt; 1</a:t>
            </a:r>
          </a:p>
          <a:p>
            <a:pPr lvl="1"/>
            <a:r>
              <a:rPr lang="en-US" dirty="0">
                <a:latin typeface="Tahoma" charset="0"/>
                <a:cs typeface="Tahoma" charset="0"/>
              </a:rPr>
              <a:t>Pentium4		0.33</a:t>
            </a:r>
          </a:p>
          <a:p>
            <a:pPr lvl="1"/>
            <a:r>
              <a:rPr lang="en-US" dirty="0">
                <a:latin typeface="Tahoma" charset="0"/>
                <a:cs typeface="Tahoma" charset="0"/>
              </a:rPr>
              <a:t>Xeon		0.25</a:t>
            </a:r>
          </a:p>
          <a:p>
            <a:pPr lvl="1"/>
            <a:r>
              <a:rPr lang="en-US" dirty="0">
                <a:latin typeface="Tahoma" charset="0"/>
                <a:cs typeface="Tahoma" charset="0"/>
              </a:rPr>
              <a:t>M2			?</a:t>
            </a:r>
          </a:p>
          <a:p>
            <a:endParaRPr lang="en-US" dirty="0"/>
          </a:p>
        </p:txBody>
      </p:sp>
      <p:sp>
        <p:nvSpPr>
          <p:cNvPr id="4" name="Slide Number Placeholder 3">
            <a:extLst>
              <a:ext uri="{FF2B5EF4-FFF2-40B4-BE49-F238E27FC236}">
                <a16:creationId xmlns:a16="http://schemas.microsoft.com/office/drawing/2014/main" id="{45804944-EDFB-BE4E-B3E5-764B7A35167D}"/>
              </a:ext>
            </a:extLst>
          </p:cNvPr>
          <p:cNvSpPr>
            <a:spLocks noGrp="1"/>
          </p:cNvSpPr>
          <p:nvPr>
            <p:ph type="sldNum" sz="quarter" idx="10"/>
          </p:nvPr>
        </p:nvSpPr>
        <p:spPr/>
        <p:txBody>
          <a:bodyPr/>
          <a:lstStyle/>
          <a:p>
            <a:pPr>
              <a:defRPr/>
            </a:pPr>
            <a:fld id="{D1DEAB8B-5479-9B46-A6BA-BEBDBAC69E05}" type="slidenum">
              <a:rPr lang="en-US" smtClean="0"/>
              <a:pPr>
                <a:defRPr/>
              </a:pPr>
              <a:t>6</a:t>
            </a:fld>
            <a:endParaRPr lang="en-US"/>
          </a:p>
        </p:txBody>
      </p:sp>
    </p:spTree>
    <p:extLst>
      <p:ext uri="{BB962C8B-B14F-4D97-AF65-F5344CB8AC3E}">
        <p14:creationId xmlns:p14="http://schemas.microsoft.com/office/powerpoint/2010/main" val="1278808537"/>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2"/>
          <p:cNvSpPr>
            <a:spLocks noChangeArrowheads="1"/>
          </p:cNvSpPr>
          <p:nvPr/>
        </p:nvSpPr>
        <p:spPr bwMode="auto">
          <a:xfrm>
            <a:off x="225425" y="312738"/>
            <a:ext cx="4295775" cy="4778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endParaRPr lang="en-US">
              <a:latin typeface="Tahoma" charset="0"/>
              <a:cs typeface="Tahoma" charset="0"/>
            </a:endParaRPr>
          </a:p>
        </p:txBody>
      </p:sp>
      <p:sp>
        <p:nvSpPr>
          <p:cNvPr id="4102" name="Rectangle 4"/>
          <p:cNvSpPr>
            <a:spLocks noGrp="1" noChangeArrowheads="1"/>
          </p:cNvSpPr>
          <p:nvPr>
            <p:ph type="title"/>
          </p:nvPr>
        </p:nvSpPr>
        <p:spPr/>
        <p:txBody>
          <a:bodyPr/>
          <a:lstStyle/>
          <a:p>
            <a:pPr>
              <a:defRPr/>
            </a:pPr>
            <a:r>
              <a:rPr lang="en-US" dirty="0">
                <a:latin typeface="Tahoma" charset="0"/>
                <a:ea typeface="Tahoma"/>
              </a:rPr>
              <a:t>How to Improve Performance?</a:t>
            </a:r>
          </a:p>
        </p:txBody>
      </p:sp>
      <p:sp>
        <p:nvSpPr>
          <p:cNvPr id="4101" name="Rectangle 3"/>
          <p:cNvSpPr>
            <a:spLocks noGrp="1" noChangeArrowheads="1"/>
          </p:cNvSpPr>
          <p:nvPr>
            <p:ph idx="1"/>
          </p:nvPr>
        </p:nvSpPr>
        <p:spPr>
          <a:xfrm>
            <a:off x="111092" y="789389"/>
            <a:ext cx="8915400" cy="5692775"/>
          </a:xfrm>
        </p:spPr>
        <p:txBody>
          <a:bodyPr/>
          <a:lstStyle/>
          <a:p>
            <a:pPr>
              <a:defRPr/>
            </a:pPr>
            <a:r>
              <a:rPr lang="en-US" sz="2000" dirty="0">
                <a:latin typeface="Tahoma" charset="0"/>
                <a:ea typeface="Tahoma"/>
              </a:rPr>
              <a:t>Many ways to write the same equations:</a:t>
            </a:r>
            <a:br>
              <a:rPr lang="en-US" sz="2000" dirty="0">
                <a:latin typeface="Tahoma" charset="0"/>
                <a:ea typeface="Tahoma"/>
              </a:rPr>
            </a:br>
            <a:br>
              <a:rPr lang="en-US" sz="2000" dirty="0">
                <a:latin typeface="Tahoma" charset="0"/>
                <a:ea typeface="Tahoma"/>
              </a:rPr>
            </a:br>
            <a:br>
              <a:rPr lang="en-US" sz="2000" dirty="0">
                <a:latin typeface="Tahoma" charset="0"/>
                <a:ea typeface="Tahoma"/>
              </a:rPr>
            </a:br>
            <a:endParaRPr lang="en-US" sz="2000" dirty="0">
              <a:latin typeface="Tahoma" charset="0"/>
              <a:ea typeface="Tahoma"/>
            </a:endParaRPr>
          </a:p>
          <a:p>
            <a:pPr>
              <a:defRPr/>
            </a:pPr>
            <a:r>
              <a:rPr lang="en-US" sz="2000" dirty="0">
                <a:latin typeface="Tahoma" charset="0"/>
                <a:ea typeface="Tahoma"/>
              </a:rPr>
              <a:t>So, to improve performance (everything else being equal) you can either</a:t>
            </a:r>
          </a:p>
          <a:p>
            <a:pPr lvl="1">
              <a:defRPr/>
            </a:pPr>
            <a:r>
              <a:rPr lang="en-US" sz="1800" dirty="0">
                <a:latin typeface="Tahoma" charset="0"/>
              </a:rPr>
              <a:t>________ the # of required cycles for a program;</a:t>
            </a:r>
          </a:p>
          <a:p>
            <a:pPr lvl="1">
              <a:defRPr/>
            </a:pPr>
            <a:r>
              <a:rPr lang="en-US" sz="1800" dirty="0">
                <a:latin typeface="Tahoma" charset="0"/>
              </a:rPr>
              <a:t>________ the clock cycle time or, said another way, </a:t>
            </a:r>
          </a:p>
          <a:p>
            <a:pPr lvl="1">
              <a:defRPr/>
            </a:pPr>
            <a:r>
              <a:rPr lang="en-US" sz="1800" dirty="0">
                <a:latin typeface="Tahoma" charset="0"/>
              </a:rPr>
              <a:t>________ the clock rate;</a:t>
            </a:r>
          </a:p>
          <a:p>
            <a:pPr lvl="1">
              <a:defRPr/>
            </a:pPr>
            <a:r>
              <a:rPr lang="en-US" sz="1800" dirty="0">
                <a:latin typeface="Tahoma" charset="0"/>
              </a:rPr>
              <a:t>________ the CPI (average clocks per instruction).</a:t>
            </a:r>
          </a:p>
          <a:p>
            <a:pPr lvl="1">
              <a:defRPr/>
            </a:pPr>
            <a:endParaRPr lang="en-US" sz="1600" dirty="0">
              <a:latin typeface="Tahoma" charset="0"/>
            </a:endParaRPr>
          </a:p>
        </p:txBody>
      </p:sp>
      <p:sp>
        <p:nvSpPr>
          <p:cNvPr id="41994" name="Slide Number Placeholder 5"/>
          <p:cNvSpPr>
            <a:spLocks noGrp="1"/>
          </p:cNvSpPr>
          <p:nvPr>
            <p:ph type="sldNum"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b="1">
                <a:solidFill>
                  <a:schemeClr val="tx1"/>
                </a:solidFill>
                <a:latin typeface="Tekton" charset="0"/>
                <a:ea typeface="ＭＳ Ｐゴシック" charset="0"/>
                <a:cs typeface="ＭＳ Ｐゴシック" charset="0"/>
              </a:defRPr>
            </a:lvl1pPr>
            <a:lvl2pPr marL="742950" indent="-285750">
              <a:defRPr sz="2400" b="1">
                <a:solidFill>
                  <a:schemeClr val="tx1"/>
                </a:solidFill>
                <a:latin typeface="Tekton" charset="0"/>
                <a:ea typeface="ＭＳ Ｐゴシック" charset="0"/>
              </a:defRPr>
            </a:lvl2pPr>
            <a:lvl3pPr marL="1143000" indent="-228600">
              <a:defRPr sz="2400" b="1">
                <a:solidFill>
                  <a:schemeClr val="tx1"/>
                </a:solidFill>
                <a:latin typeface="Tekton" charset="0"/>
                <a:ea typeface="ＭＳ Ｐゴシック" charset="0"/>
              </a:defRPr>
            </a:lvl3pPr>
            <a:lvl4pPr marL="1600200" indent="-228600">
              <a:defRPr sz="2400" b="1">
                <a:solidFill>
                  <a:schemeClr val="tx1"/>
                </a:solidFill>
                <a:latin typeface="Tekton" charset="0"/>
                <a:ea typeface="ＭＳ Ｐゴシック" charset="0"/>
              </a:defRPr>
            </a:lvl4pPr>
            <a:lvl5pPr marL="2057400" indent="-228600">
              <a:defRPr sz="2400" b="1">
                <a:solidFill>
                  <a:schemeClr val="tx1"/>
                </a:solidFill>
                <a:latin typeface="Tekton" charset="0"/>
                <a:ea typeface="ＭＳ Ｐゴシック" charset="0"/>
              </a:defRPr>
            </a:lvl5pPr>
            <a:lvl6pPr marL="2514600" indent="-228600" algn="r" eaLnBrk="0" fontAlgn="base" hangingPunct="0">
              <a:spcBef>
                <a:spcPct val="0"/>
              </a:spcBef>
              <a:spcAft>
                <a:spcPct val="0"/>
              </a:spcAft>
              <a:defRPr sz="2400" b="1">
                <a:solidFill>
                  <a:schemeClr val="tx1"/>
                </a:solidFill>
                <a:latin typeface="Tekton" charset="0"/>
                <a:ea typeface="ＭＳ Ｐゴシック" charset="0"/>
              </a:defRPr>
            </a:lvl6pPr>
            <a:lvl7pPr marL="2971800" indent="-228600" algn="r" eaLnBrk="0" fontAlgn="base" hangingPunct="0">
              <a:spcBef>
                <a:spcPct val="0"/>
              </a:spcBef>
              <a:spcAft>
                <a:spcPct val="0"/>
              </a:spcAft>
              <a:defRPr sz="2400" b="1">
                <a:solidFill>
                  <a:schemeClr val="tx1"/>
                </a:solidFill>
                <a:latin typeface="Tekton" charset="0"/>
                <a:ea typeface="ＭＳ Ｐゴシック" charset="0"/>
              </a:defRPr>
            </a:lvl7pPr>
            <a:lvl8pPr marL="3429000" indent="-228600" algn="r" eaLnBrk="0" fontAlgn="base" hangingPunct="0">
              <a:spcBef>
                <a:spcPct val="0"/>
              </a:spcBef>
              <a:spcAft>
                <a:spcPct val="0"/>
              </a:spcAft>
              <a:defRPr sz="2400" b="1">
                <a:solidFill>
                  <a:schemeClr val="tx1"/>
                </a:solidFill>
                <a:latin typeface="Tekton" charset="0"/>
                <a:ea typeface="ＭＳ Ｐゴシック" charset="0"/>
              </a:defRPr>
            </a:lvl8pPr>
            <a:lvl9pPr marL="3886200" indent="-228600" algn="r" eaLnBrk="0" fontAlgn="base" hangingPunct="0">
              <a:spcBef>
                <a:spcPct val="0"/>
              </a:spcBef>
              <a:spcAft>
                <a:spcPct val="0"/>
              </a:spcAft>
              <a:defRPr sz="2400" b="1">
                <a:solidFill>
                  <a:schemeClr val="tx1"/>
                </a:solidFill>
                <a:latin typeface="Tekton" charset="0"/>
                <a:ea typeface="ＭＳ Ｐゴシック" charset="0"/>
              </a:defRPr>
            </a:lvl9pPr>
          </a:lstStyle>
          <a:p>
            <a:fld id="{0C95D25F-ABDA-FF4B-8D52-B63203318111}" type="slidenum">
              <a:rPr lang="en-US" sz="1400">
                <a:latin typeface="Arial Narrow" charset="0"/>
                <a:cs typeface="Tahoma" charset="0"/>
              </a:rPr>
              <a:pPr/>
              <a:t>7</a:t>
            </a:fld>
            <a:endParaRPr lang="en-US" sz="1400">
              <a:latin typeface="Arial Narrow" charset="0"/>
              <a:cs typeface="Tahoma" charset="0"/>
            </a:endParaRPr>
          </a:p>
        </p:txBody>
      </p:sp>
      <p:graphicFrame>
        <p:nvGraphicFramePr>
          <p:cNvPr id="41988" name="Object 5">
            <a:hlinkClick r:id="" action="ppaction://ole?verb=0"/>
          </p:cNvPr>
          <p:cNvGraphicFramePr>
            <a:graphicFrameLocks/>
          </p:cNvGraphicFramePr>
          <p:nvPr>
            <p:extLst>
              <p:ext uri="{D42A27DB-BD31-4B8C-83A1-F6EECF244321}">
                <p14:modId xmlns:p14="http://schemas.microsoft.com/office/powerpoint/2010/main" val="3109928483"/>
              </p:ext>
            </p:extLst>
          </p:nvPr>
        </p:nvGraphicFramePr>
        <p:xfrm>
          <a:off x="2057400" y="1331887"/>
          <a:ext cx="3324225" cy="685800"/>
        </p:xfrm>
        <a:graphic>
          <a:graphicData uri="http://schemas.openxmlformats.org/presentationml/2006/ole">
            <mc:AlternateContent xmlns:mc="http://schemas.openxmlformats.org/markup-compatibility/2006">
              <mc:Choice xmlns:v="urn:schemas-microsoft-com:vml" Requires="v">
                <p:oleObj name="Equation" r:id="rId3" imgW="1600200" imgH="330200" progId="Equation.3">
                  <p:embed/>
                </p:oleObj>
              </mc:Choice>
              <mc:Fallback>
                <p:oleObj name="Equation" r:id="rId3" imgW="1600200" imgH="330200" progId="Equation.3">
                  <p:embed/>
                  <p:pic>
                    <p:nvPicPr>
                      <p:cNvPr id="41988" name="Object 5">
                        <a:hlinkClick r:id="" action="ppaction://ole?verb=0"/>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57400" y="1331887"/>
                        <a:ext cx="3324225" cy="685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pic>
                </p:oleObj>
              </mc:Fallback>
            </mc:AlternateContent>
          </a:graphicData>
        </a:graphic>
      </p:graphicFrame>
      <p:sp>
        <p:nvSpPr>
          <p:cNvPr id="2" name="TextBox 1">
            <a:extLst>
              <a:ext uri="{FF2B5EF4-FFF2-40B4-BE49-F238E27FC236}">
                <a16:creationId xmlns:a16="http://schemas.microsoft.com/office/drawing/2014/main" id="{736EA29A-5741-7F43-9C3F-34A7F5F586F4}"/>
              </a:ext>
            </a:extLst>
          </p:cNvPr>
          <p:cNvSpPr txBox="1"/>
          <p:nvPr/>
        </p:nvSpPr>
        <p:spPr>
          <a:xfrm>
            <a:off x="804685" y="2515233"/>
            <a:ext cx="1048877" cy="369332"/>
          </a:xfrm>
          <a:prstGeom prst="rect">
            <a:avLst/>
          </a:prstGeom>
          <a:noFill/>
        </p:spPr>
        <p:txBody>
          <a:bodyPr wrap="none" rtlCol="0">
            <a:spAutoFit/>
          </a:bodyPr>
          <a:lstStyle/>
          <a:p>
            <a:r>
              <a:rPr lang="en-US" sz="1800" b="0" dirty="0">
                <a:solidFill>
                  <a:srgbClr val="C00000"/>
                </a:solidFill>
              </a:rPr>
              <a:t>Decrease</a:t>
            </a:r>
          </a:p>
        </p:txBody>
      </p:sp>
      <p:sp>
        <p:nvSpPr>
          <p:cNvPr id="9" name="TextBox 8">
            <a:extLst>
              <a:ext uri="{FF2B5EF4-FFF2-40B4-BE49-F238E27FC236}">
                <a16:creationId xmlns:a16="http://schemas.microsoft.com/office/drawing/2014/main" id="{F27D4E0E-DEC1-6847-8FFF-053991768A3F}"/>
              </a:ext>
            </a:extLst>
          </p:cNvPr>
          <p:cNvSpPr txBox="1"/>
          <p:nvPr/>
        </p:nvSpPr>
        <p:spPr>
          <a:xfrm>
            <a:off x="804685" y="2837047"/>
            <a:ext cx="1048877" cy="369332"/>
          </a:xfrm>
          <a:prstGeom prst="rect">
            <a:avLst/>
          </a:prstGeom>
          <a:noFill/>
        </p:spPr>
        <p:txBody>
          <a:bodyPr wrap="none" rtlCol="0">
            <a:spAutoFit/>
          </a:bodyPr>
          <a:lstStyle/>
          <a:p>
            <a:r>
              <a:rPr lang="en-US" sz="1800" b="0" dirty="0">
                <a:solidFill>
                  <a:srgbClr val="C00000"/>
                </a:solidFill>
              </a:rPr>
              <a:t>Decrease</a:t>
            </a:r>
          </a:p>
        </p:txBody>
      </p:sp>
      <p:sp>
        <p:nvSpPr>
          <p:cNvPr id="10" name="TextBox 9">
            <a:extLst>
              <a:ext uri="{FF2B5EF4-FFF2-40B4-BE49-F238E27FC236}">
                <a16:creationId xmlns:a16="http://schemas.microsoft.com/office/drawing/2014/main" id="{00714051-DAE1-B941-BD43-ADE9D153C5CE}"/>
              </a:ext>
            </a:extLst>
          </p:cNvPr>
          <p:cNvSpPr txBox="1"/>
          <p:nvPr/>
        </p:nvSpPr>
        <p:spPr>
          <a:xfrm>
            <a:off x="836480" y="3158861"/>
            <a:ext cx="970330" cy="369332"/>
          </a:xfrm>
          <a:prstGeom prst="rect">
            <a:avLst/>
          </a:prstGeom>
          <a:noFill/>
        </p:spPr>
        <p:txBody>
          <a:bodyPr wrap="none" rtlCol="0">
            <a:spAutoFit/>
          </a:bodyPr>
          <a:lstStyle/>
          <a:p>
            <a:r>
              <a:rPr lang="en-US" sz="1800" b="0" dirty="0">
                <a:solidFill>
                  <a:srgbClr val="C00000"/>
                </a:solidFill>
              </a:rPr>
              <a:t>Increase</a:t>
            </a:r>
          </a:p>
        </p:txBody>
      </p:sp>
      <p:sp>
        <p:nvSpPr>
          <p:cNvPr id="11" name="TextBox 10">
            <a:extLst>
              <a:ext uri="{FF2B5EF4-FFF2-40B4-BE49-F238E27FC236}">
                <a16:creationId xmlns:a16="http://schemas.microsoft.com/office/drawing/2014/main" id="{2F4F4316-3C88-7D4F-9932-05D06C58EBF7}"/>
              </a:ext>
            </a:extLst>
          </p:cNvPr>
          <p:cNvSpPr txBox="1"/>
          <p:nvPr/>
        </p:nvSpPr>
        <p:spPr>
          <a:xfrm>
            <a:off x="797206" y="3508457"/>
            <a:ext cx="1048877" cy="369332"/>
          </a:xfrm>
          <a:prstGeom prst="rect">
            <a:avLst/>
          </a:prstGeom>
          <a:noFill/>
        </p:spPr>
        <p:txBody>
          <a:bodyPr wrap="none" rtlCol="0">
            <a:spAutoFit/>
          </a:bodyPr>
          <a:lstStyle/>
          <a:p>
            <a:r>
              <a:rPr lang="en-US" sz="1800" b="0" dirty="0">
                <a:solidFill>
                  <a:srgbClr val="C00000"/>
                </a:solidFill>
              </a:rPr>
              <a:t>Decrease</a:t>
            </a: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p:bldP spid="10" grpId="0"/>
      <p:bldP spid="1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Rectangle 2"/>
          <p:cNvSpPr>
            <a:spLocks noChangeArrowheads="1"/>
          </p:cNvSpPr>
          <p:nvPr/>
        </p:nvSpPr>
        <p:spPr bwMode="auto">
          <a:xfrm>
            <a:off x="225425" y="312738"/>
            <a:ext cx="3644900" cy="4778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endParaRPr lang="en-US">
              <a:latin typeface="Tahoma" charset="0"/>
              <a:cs typeface="Tahoma" charset="0"/>
            </a:endParaRPr>
          </a:p>
        </p:txBody>
      </p:sp>
      <p:sp>
        <p:nvSpPr>
          <p:cNvPr id="5126" name="Rectangle 4"/>
          <p:cNvSpPr>
            <a:spLocks noGrp="1" noChangeArrowheads="1"/>
          </p:cNvSpPr>
          <p:nvPr>
            <p:ph type="title"/>
          </p:nvPr>
        </p:nvSpPr>
        <p:spPr/>
        <p:txBody>
          <a:bodyPr/>
          <a:lstStyle/>
          <a:p>
            <a:pPr>
              <a:defRPr/>
            </a:pPr>
            <a:r>
              <a:rPr lang="en-US" dirty="0">
                <a:latin typeface="Tahoma" charset="0"/>
                <a:ea typeface="Tahoma"/>
              </a:rPr>
              <a:t>Example</a:t>
            </a:r>
          </a:p>
        </p:txBody>
      </p:sp>
      <p:sp>
        <p:nvSpPr>
          <p:cNvPr id="5125" name="Rectangle 3"/>
          <p:cNvSpPr>
            <a:spLocks noGrp="1" noChangeArrowheads="1"/>
          </p:cNvSpPr>
          <p:nvPr>
            <p:ph idx="1"/>
          </p:nvPr>
        </p:nvSpPr>
        <p:spPr>
          <a:effectLst/>
        </p:spPr>
        <p:txBody>
          <a:bodyPr/>
          <a:lstStyle/>
          <a:p>
            <a:pPr marL="342900" indent="-342900">
              <a:buFont typeface="Arial" panose="020B0604020202020204" pitchFamily="34" charset="0"/>
              <a:buChar char="•"/>
              <a:defRPr/>
            </a:pPr>
            <a:r>
              <a:rPr lang="en-US" sz="2000" dirty="0">
                <a:latin typeface="Tahoma" charset="0"/>
                <a:ea typeface="Tahoma"/>
              </a:rPr>
              <a:t>Our favorite program runs in 10 seconds on computer A, which has a 2 GHz clock.  </a:t>
            </a:r>
          </a:p>
          <a:p>
            <a:pPr marL="342900" indent="-342900">
              <a:buFont typeface="Arial" panose="020B0604020202020204" pitchFamily="34" charset="0"/>
              <a:buChar char="•"/>
              <a:defRPr/>
            </a:pPr>
            <a:r>
              <a:rPr lang="en-US" sz="2000" dirty="0">
                <a:latin typeface="Tahoma" charset="0"/>
                <a:ea typeface="Tahoma"/>
              </a:rPr>
              <a:t>We are trying to help a computer designer build a new machine B, to run this program in 6 seconds.  </a:t>
            </a:r>
          </a:p>
          <a:p>
            <a:pPr marL="342900" indent="-342900">
              <a:buFont typeface="Arial" panose="020B0604020202020204" pitchFamily="34" charset="0"/>
              <a:buChar char="•"/>
              <a:defRPr/>
            </a:pPr>
            <a:r>
              <a:rPr lang="en-US" sz="2000" dirty="0">
                <a:latin typeface="Tahoma" charset="0"/>
                <a:ea typeface="Tahoma"/>
              </a:rPr>
              <a:t>The designer can use new (or perhaps more expensive) technology to substantially increase the clock rate, but has informed us that this increase will affect the rest of the CPU design, causing machine B to require 1.2 times as many clock cycles as machine A for the same program.   </a:t>
            </a:r>
          </a:p>
          <a:p>
            <a:pPr marL="342900" indent="-342900">
              <a:buFont typeface="Arial" panose="020B0604020202020204" pitchFamily="34" charset="0"/>
              <a:buChar char="•"/>
              <a:defRPr/>
            </a:pPr>
            <a:r>
              <a:rPr lang="en-US" sz="2000" dirty="0">
                <a:latin typeface="Tahoma" charset="0"/>
                <a:ea typeface="Tahoma"/>
              </a:rPr>
              <a:t>What clock rate should we tell the designer to target?</a:t>
            </a:r>
          </a:p>
        </p:txBody>
      </p:sp>
      <p:sp>
        <p:nvSpPr>
          <p:cNvPr id="46086" name="Slide Number Placeholder 1"/>
          <p:cNvSpPr>
            <a:spLocks noGrp="1"/>
          </p:cNvSpPr>
          <p:nvPr>
            <p:ph type="sldNum"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b="1">
                <a:solidFill>
                  <a:schemeClr val="tx1"/>
                </a:solidFill>
                <a:latin typeface="Tekton" charset="0"/>
                <a:ea typeface="ＭＳ Ｐゴシック" charset="0"/>
                <a:cs typeface="ＭＳ Ｐゴシック" charset="0"/>
              </a:defRPr>
            </a:lvl1pPr>
            <a:lvl2pPr marL="742950" indent="-285750">
              <a:defRPr sz="2400" b="1">
                <a:solidFill>
                  <a:schemeClr val="tx1"/>
                </a:solidFill>
                <a:latin typeface="Tekton" charset="0"/>
                <a:ea typeface="ＭＳ Ｐゴシック" charset="0"/>
              </a:defRPr>
            </a:lvl2pPr>
            <a:lvl3pPr marL="1143000" indent="-228600">
              <a:defRPr sz="2400" b="1">
                <a:solidFill>
                  <a:schemeClr val="tx1"/>
                </a:solidFill>
                <a:latin typeface="Tekton" charset="0"/>
                <a:ea typeface="ＭＳ Ｐゴシック" charset="0"/>
              </a:defRPr>
            </a:lvl3pPr>
            <a:lvl4pPr marL="1600200" indent="-228600">
              <a:defRPr sz="2400" b="1">
                <a:solidFill>
                  <a:schemeClr val="tx1"/>
                </a:solidFill>
                <a:latin typeface="Tekton" charset="0"/>
                <a:ea typeface="ＭＳ Ｐゴシック" charset="0"/>
              </a:defRPr>
            </a:lvl4pPr>
            <a:lvl5pPr marL="2057400" indent="-228600">
              <a:defRPr sz="2400" b="1">
                <a:solidFill>
                  <a:schemeClr val="tx1"/>
                </a:solidFill>
                <a:latin typeface="Tekton" charset="0"/>
                <a:ea typeface="ＭＳ Ｐゴシック" charset="0"/>
              </a:defRPr>
            </a:lvl5pPr>
            <a:lvl6pPr marL="2514600" indent="-228600" algn="r" eaLnBrk="0" fontAlgn="base" hangingPunct="0">
              <a:spcBef>
                <a:spcPct val="0"/>
              </a:spcBef>
              <a:spcAft>
                <a:spcPct val="0"/>
              </a:spcAft>
              <a:defRPr sz="2400" b="1">
                <a:solidFill>
                  <a:schemeClr val="tx1"/>
                </a:solidFill>
                <a:latin typeface="Tekton" charset="0"/>
                <a:ea typeface="ＭＳ Ｐゴシック" charset="0"/>
              </a:defRPr>
            </a:lvl6pPr>
            <a:lvl7pPr marL="2971800" indent="-228600" algn="r" eaLnBrk="0" fontAlgn="base" hangingPunct="0">
              <a:spcBef>
                <a:spcPct val="0"/>
              </a:spcBef>
              <a:spcAft>
                <a:spcPct val="0"/>
              </a:spcAft>
              <a:defRPr sz="2400" b="1">
                <a:solidFill>
                  <a:schemeClr val="tx1"/>
                </a:solidFill>
                <a:latin typeface="Tekton" charset="0"/>
                <a:ea typeface="ＭＳ Ｐゴシック" charset="0"/>
              </a:defRPr>
            </a:lvl7pPr>
            <a:lvl8pPr marL="3429000" indent="-228600" algn="r" eaLnBrk="0" fontAlgn="base" hangingPunct="0">
              <a:spcBef>
                <a:spcPct val="0"/>
              </a:spcBef>
              <a:spcAft>
                <a:spcPct val="0"/>
              </a:spcAft>
              <a:defRPr sz="2400" b="1">
                <a:solidFill>
                  <a:schemeClr val="tx1"/>
                </a:solidFill>
                <a:latin typeface="Tekton" charset="0"/>
                <a:ea typeface="ＭＳ Ｐゴシック" charset="0"/>
              </a:defRPr>
            </a:lvl8pPr>
            <a:lvl9pPr marL="3886200" indent="-228600" algn="r" eaLnBrk="0" fontAlgn="base" hangingPunct="0">
              <a:spcBef>
                <a:spcPct val="0"/>
              </a:spcBef>
              <a:spcAft>
                <a:spcPct val="0"/>
              </a:spcAft>
              <a:defRPr sz="2400" b="1">
                <a:solidFill>
                  <a:schemeClr val="tx1"/>
                </a:solidFill>
                <a:latin typeface="Tekton" charset="0"/>
                <a:ea typeface="ＭＳ Ｐゴシック" charset="0"/>
              </a:defRPr>
            </a:lvl9pPr>
          </a:lstStyle>
          <a:p>
            <a:fld id="{7632702E-00CE-7A4A-8D62-18582F1C9F10}" type="slidenum">
              <a:rPr lang="en-US" sz="1400">
                <a:latin typeface="Arial Narrow" charset="0"/>
                <a:cs typeface="Tahoma" charset="0"/>
              </a:rPr>
              <a:pPr/>
              <a:t>8</a:t>
            </a:fld>
            <a:endParaRPr lang="en-US" sz="1400">
              <a:latin typeface="Arial Narrow" charset="0"/>
              <a:cs typeface="Tahoma" charset="0"/>
            </a:endParaRPr>
          </a:p>
        </p:txBody>
      </p:sp>
      <p:sp>
        <p:nvSpPr>
          <p:cNvPr id="2" name="TextBox 1">
            <a:extLst>
              <a:ext uri="{FF2B5EF4-FFF2-40B4-BE49-F238E27FC236}">
                <a16:creationId xmlns:a16="http://schemas.microsoft.com/office/drawing/2014/main" id="{D7E58973-7CE0-F979-2C13-64762BCD9C4F}"/>
              </a:ext>
            </a:extLst>
          </p:cNvPr>
          <p:cNvSpPr txBox="1"/>
          <p:nvPr/>
        </p:nvSpPr>
        <p:spPr>
          <a:xfrm>
            <a:off x="1676400" y="4522298"/>
            <a:ext cx="7024615" cy="1477328"/>
          </a:xfrm>
          <a:prstGeom prst="rect">
            <a:avLst/>
          </a:prstGeom>
          <a:noFill/>
        </p:spPr>
        <p:txBody>
          <a:bodyPr wrap="none" rtlCol="0">
            <a:spAutoFit/>
          </a:bodyPr>
          <a:lstStyle/>
          <a:p>
            <a:pPr algn="l"/>
            <a:r>
              <a:rPr lang="en-US" sz="1800" b="0" dirty="0"/>
              <a:t>Computer A runs the code using 10*2e9 cycles.</a:t>
            </a:r>
          </a:p>
          <a:p>
            <a:pPr algn="l"/>
            <a:endParaRPr lang="en-US" sz="1800" b="0" dirty="0"/>
          </a:p>
          <a:p>
            <a:pPr algn="l"/>
            <a:r>
              <a:rPr lang="en-US" sz="1800" b="0" dirty="0"/>
              <a:t>Computer B will require 1.2 times more, so it will use 1.2* 10*2e9 cycles.</a:t>
            </a:r>
          </a:p>
          <a:p>
            <a:pPr algn="l"/>
            <a:endParaRPr lang="en-US" sz="1800" b="0" dirty="0"/>
          </a:p>
          <a:p>
            <a:pPr algn="l"/>
            <a:r>
              <a:rPr lang="en-US" sz="1800" b="0" dirty="0"/>
              <a:t>1.2* 10*2e9 = 6 * </a:t>
            </a:r>
            <a:r>
              <a:rPr lang="en-US" sz="1800" b="0" dirty="0" err="1"/>
              <a:t>frequency_of_the_new_CPU</a:t>
            </a:r>
            <a:r>
              <a:rPr lang="en-US" sz="1800" b="0" dirty="0"/>
              <a:t> </a:t>
            </a:r>
            <a:r>
              <a:rPr lang="en-US" sz="1800" b="0" dirty="0">
                <a:sym typeface="Wingdings" pitchFamily="2" charset="2"/>
              </a:rPr>
              <a:t> it has t be 4 GHz</a:t>
            </a:r>
            <a:endParaRPr lang="en-US" sz="1800" b="0" dirty="0"/>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2"/>
          <p:cNvSpPr>
            <a:spLocks noChangeArrowheads="1"/>
          </p:cNvSpPr>
          <p:nvPr/>
        </p:nvSpPr>
        <p:spPr bwMode="auto">
          <a:xfrm>
            <a:off x="225425" y="312738"/>
            <a:ext cx="3544888" cy="4778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endParaRPr lang="en-US">
              <a:latin typeface="Tahoma" charset="0"/>
              <a:cs typeface="Tahoma" charset="0"/>
            </a:endParaRPr>
          </a:p>
        </p:txBody>
      </p:sp>
      <p:sp>
        <p:nvSpPr>
          <p:cNvPr id="17412" name="Rectangle 4"/>
          <p:cNvSpPr>
            <a:spLocks noGrp="1" noChangeArrowheads="1"/>
          </p:cNvSpPr>
          <p:nvPr>
            <p:ph type="title"/>
          </p:nvPr>
        </p:nvSpPr>
        <p:spPr/>
        <p:txBody>
          <a:bodyPr/>
          <a:lstStyle/>
          <a:p>
            <a:pPr>
              <a:defRPr/>
            </a:pPr>
            <a:r>
              <a:rPr lang="en-US" dirty="0">
                <a:latin typeface="Tahoma" charset="0"/>
                <a:ea typeface="Tahoma"/>
              </a:rPr>
              <a:t>Now that we understand cycles</a:t>
            </a:r>
          </a:p>
        </p:txBody>
      </p:sp>
      <p:sp>
        <p:nvSpPr>
          <p:cNvPr id="17411" name="Rectangle 3"/>
          <p:cNvSpPr>
            <a:spLocks noGrp="1" noChangeArrowheads="1"/>
          </p:cNvSpPr>
          <p:nvPr>
            <p:ph idx="1"/>
          </p:nvPr>
        </p:nvSpPr>
        <p:spPr>
          <a:xfrm>
            <a:off x="152400" y="708025"/>
            <a:ext cx="8839200" cy="4854575"/>
          </a:xfrm>
        </p:spPr>
        <p:txBody>
          <a:bodyPr/>
          <a:lstStyle/>
          <a:p>
            <a:pPr>
              <a:defRPr/>
            </a:pPr>
            <a:r>
              <a:rPr lang="en-US" dirty="0">
                <a:latin typeface="Tahoma" charset="0"/>
                <a:ea typeface="Tahoma"/>
              </a:rPr>
              <a:t>A given program will require</a:t>
            </a:r>
          </a:p>
          <a:p>
            <a:pPr lvl="1">
              <a:defRPr/>
            </a:pPr>
            <a:r>
              <a:rPr lang="en-US" dirty="0">
                <a:latin typeface="Tahoma" charset="0"/>
              </a:rPr>
              <a:t>some number of instructions (machine instructions)</a:t>
            </a:r>
          </a:p>
          <a:p>
            <a:pPr lvl="1">
              <a:defRPr/>
            </a:pPr>
            <a:r>
              <a:rPr lang="en-US" dirty="0">
                <a:latin typeface="Tahoma" charset="0"/>
              </a:rPr>
              <a:t>some number of cycles</a:t>
            </a:r>
          </a:p>
          <a:p>
            <a:pPr lvl="1">
              <a:defRPr/>
            </a:pPr>
            <a:r>
              <a:rPr lang="en-US" dirty="0">
                <a:latin typeface="Tahoma" charset="0"/>
              </a:rPr>
              <a:t>some number of seconds</a:t>
            </a:r>
          </a:p>
          <a:p>
            <a:pPr>
              <a:defRPr/>
            </a:pPr>
            <a:r>
              <a:rPr lang="en-US" dirty="0">
                <a:latin typeface="Tahoma" charset="0"/>
                <a:ea typeface="Tahoma"/>
              </a:rPr>
              <a:t>We have a vocabulary that relates these quantities:</a:t>
            </a:r>
          </a:p>
          <a:p>
            <a:pPr lvl="1">
              <a:defRPr/>
            </a:pPr>
            <a:r>
              <a:rPr lang="en-US" dirty="0">
                <a:solidFill>
                  <a:schemeClr val="accent1"/>
                </a:solidFill>
                <a:latin typeface="Tahoma" charset="0"/>
              </a:rPr>
              <a:t>cycle time </a:t>
            </a:r>
            <a:r>
              <a:rPr lang="en-US" dirty="0">
                <a:latin typeface="Tahoma" charset="0"/>
              </a:rPr>
              <a:t>(seconds per cycle)</a:t>
            </a:r>
          </a:p>
          <a:p>
            <a:pPr lvl="1">
              <a:defRPr/>
            </a:pPr>
            <a:r>
              <a:rPr lang="en-US" dirty="0">
                <a:solidFill>
                  <a:srgbClr val="A50021"/>
                </a:solidFill>
                <a:latin typeface="Tahoma" charset="0"/>
              </a:rPr>
              <a:t>clock rate </a:t>
            </a:r>
            <a:r>
              <a:rPr lang="en-US" dirty="0">
                <a:latin typeface="Tahoma" charset="0"/>
              </a:rPr>
              <a:t>(cycles per second)</a:t>
            </a:r>
          </a:p>
          <a:p>
            <a:pPr lvl="1">
              <a:defRPr/>
            </a:pPr>
            <a:r>
              <a:rPr lang="en-US" dirty="0">
                <a:solidFill>
                  <a:srgbClr val="A50021"/>
                </a:solidFill>
                <a:latin typeface="Tahoma" charset="0"/>
              </a:rPr>
              <a:t>CPI</a:t>
            </a:r>
            <a:r>
              <a:rPr lang="en-US" dirty="0">
                <a:latin typeface="Tahoma" charset="0"/>
              </a:rPr>
              <a:t> (average clocks per instruction)</a:t>
            </a:r>
          </a:p>
          <a:p>
            <a:pPr lvl="2">
              <a:defRPr/>
            </a:pPr>
            <a:r>
              <a:rPr lang="en-US" dirty="0">
                <a:latin typeface="Tahoma" charset="0"/>
              </a:rPr>
              <a:t>a floating point intensive application might have a higher CPI</a:t>
            </a:r>
          </a:p>
        </p:txBody>
      </p:sp>
      <p:sp>
        <p:nvSpPr>
          <p:cNvPr id="48132" name="Slide Number Placeholder 1"/>
          <p:cNvSpPr>
            <a:spLocks noGrp="1"/>
          </p:cNvSpPr>
          <p:nvPr>
            <p:ph type="sldNum"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b="1">
                <a:solidFill>
                  <a:schemeClr val="tx1"/>
                </a:solidFill>
                <a:latin typeface="Tekton" charset="0"/>
                <a:ea typeface="ＭＳ Ｐゴシック" charset="0"/>
                <a:cs typeface="ＭＳ Ｐゴシック" charset="0"/>
              </a:defRPr>
            </a:lvl1pPr>
            <a:lvl2pPr marL="742950" indent="-285750">
              <a:defRPr sz="2400" b="1">
                <a:solidFill>
                  <a:schemeClr val="tx1"/>
                </a:solidFill>
                <a:latin typeface="Tekton" charset="0"/>
                <a:ea typeface="ＭＳ Ｐゴシック" charset="0"/>
              </a:defRPr>
            </a:lvl2pPr>
            <a:lvl3pPr marL="1143000" indent="-228600">
              <a:defRPr sz="2400" b="1">
                <a:solidFill>
                  <a:schemeClr val="tx1"/>
                </a:solidFill>
                <a:latin typeface="Tekton" charset="0"/>
                <a:ea typeface="ＭＳ Ｐゴシック" charset="0"/>
              </a:defRPr>
            </a:lvl3pPr>
            <a:lvl4pPr marL="1600200" indent="-228600">
              <a:defRPr sz="2400" b="1">
                <a:solidFill>
                  <a:schemeClr val="tx1"/>
                </a:solidFill>
                <a:latin typeface="Tekton" charset="0"/>
                <a:ea typeface="ＭＳ Ｐゴシック" charset="0"/>
              </a:defRPr>
            </a:lvl4pPr>
            <a:lvl5pPr marL="2057400" indent="-228600">
              <a:defRPr sz="2400" b="1">
                <a:solidFill>
                  <a:schemeClr val="tx1"/>
                </a:solidFill>
                <a:latin typeface="Tekton" charset="0"/>
                <a:ea typeface="ＭＳ Ｐゴシック" charset="0"/>
              </a:defRPr>
            </a:lvl5pPr>
            <a:lvl6pPr marL="2514600" indent="-228600" algn="r" eaLnBrk="0" fontAlgn="base" hangingPunct="0">
              <a:spcBef>
                <a:spcPct val="0"/>
              </a:spcBef>
              <a:spcAft>
                <a:spcPct val="0"/>
              </a:spcAft>
              <a:defRPr sz="2400" b="1">
                <a:solidFill>
                  <a:schemeClr val="tx1"/>
                </a:solidFill>
                <a:latin typeface="Tekton" charset="0"/>
                <a:ea typeface="ＭＳ Ｐゴシック" charset="0"/>
              </a:defRPr>
            </a:lvl6pPr>
            <a:lvl7pPr marL="2971800" indent="-228600" algn="r" eaLnBrk="0" fontAlgn="base" hangingPunct="0">
              <a:spcBef>
                <a:spcPct val="0"/>
              </a:spcBef>
              <a:spcAft>
                <a:spcPct val="0"/>
              </a:spcAft>
              <a:defRPr sz="2400" b="1">
                <a:solidFill>
                  <a:schemeClr val="tx1"/>
                </a:solidFill>
                <a:latin typeface="Tekton" charset="0"/>
                <a:ea typeface="ＭＳ Ｐゴシック" charset="0"/>
              </a:defRPr>
            </a:lvl7pPr>
            <a:lvl8pPr marL="3429000" indent="-228600" algn="r" eaLnBrk="0" fontAlgn="base" hangingPunct="0">
              <a:spcBef>
                <a:spcPct val="0"/>
              </a:spcBef>
              <a:spcAft>
                <a:spcPct val="0"/>
              </a:spcAft>
              <a:defRPr sz="2400" b="1">
                <a:solidFill>
                  <a:schemeClr val="tx1"/>
                </a:solidFill>
                <a:latin typeface="Tekton" charset="0"/>
                <a:ea typeface="ＭＳ Ｐゴシック" charset="0"/>
              </a:defRPr>
            </a:lvl8pPr>
            <a:lvl9pPr marL="3886200" indent="-228600" algn="r" eaLnBrk="0" fontAlgn="base" hangingPunct="0">
              <a:spcBef>
                <a:spcPct val="0"/>
              </a:spcBef>
              <a:spcAft>
                <a:spcPct val="0"/>
              </a:spcAft>
              <a:defRPr sz="2400" b="1">
                <a:solidFill>
                  <a:schemeClr val="tx1"/>
                </a:solidFill>
                <a:latin typeface="Tekton" charset="0"/>
                <a:ea typeface="ＭＳ Ｐゴシック" charset="0"/>
              </a:defRPr>
            </a:lvl9pPr>
          </a:lstStyle>
          <a:p>
            <a:fld id="{8897CA80-3E91-C84A-9DF2-EF96E0456367}" type="slidenum">
              <a:rPr lang="en-US" sz="1400">
                <a:latin typeface="Arial Narrow" charset="0"/>
                <a:cs typeface="Tahoma" charset="0"/>
              </a:rPr>
              <a:pPr/>
              <a:t>9</a:t>
            </a:fld>
            <a:endParaRPr lang="en-US" sz="1400">
              <a:latin typeface="Arial Narrow" charset="0"/>
              <a:cs typeface="Tahoma" charset="0"/>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411">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411">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7411">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411">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7411">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7411">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7411">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heme/theme1.xml><?xml version="1.0" encoding="utf-8"?>
<a:theme xmlns:a="http://schemas.openxmlformats.org/drawingml/2006/main" name="proposal">
  <a:themeElements>
    <a:clrScheme name="proposal 15">
      <a:dk1>
        <a:srgbClr val="000000"/>
      </a:dk1>
      <a:lt1>
        <a:srgbClr val="FFFFFF"/>
      </a:lt1>
      <a:dk2>
        <a:srgbClr val="FFFFFF"/>
      </a:dk2>
      <a:lt2>
        <a:srgbClr val="000000"/>
      </a:lt2>
      <a:accent1>
        <a:srgbClr val="A50021"/>
      </a:accent1>
      <a:accent2>
        <a:srgbClr val="009900"/>
      </a:accent2>
      <a:accent3>
        <a:srgbClr val="FFFFFF"/>
      </a:accent3>
      <a:accent4>
        <a:srgbClr val="000000"/>
      </a:accent4>
      <a:accent5>
        <a:srgbClr val="CFAAAB"/>
      </a:accent5>
      <a:accent6>
        <a:srgbClr val="008A00"/>
      </a:accent6>
      <a:hlink>
        <a:srgbClr val="003399"/>
      </a:hlink>
      <a:folHlink>
        <a:srgbClr val="DDDDDD"/>
      </a:folHlink>
    </a:clrScheme>
    <a:fontScheme name="proposal">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b" anchorCtr="0" compatLnSpc="1">
        <a:prstTxWarp prst="textNoShape">
          <a:avLst/>
        </a:prstTxWarp>
        <a:spAutoFit/>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b" anchorCtr="0" compatLnSpc="1">
        <a:prstTxWarp prst="textNoShape">
          <a:avLst/>
        </a:prstTxWarp>
        <a:spAutoFit/>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txDef>
      <a:spPr>
        <a:noFill/>
      </a:spPr>
      <a:bodyPr wrap="square" rtlCol="0">
        <a:spAutoFit/>
      </a:bodyPr>
      <a:lstStyle>
        <a:defPPr algn="l">
          <a:defRPr sz="1600" b="0" dirty="0" err="1" smtClean="0"/>
        </a:defPPr>
      </a:lstStyle>
    </a:txDef>
  </a:objectDefaults>
  <a:extraClrSchemeLst>
    <a:extraClrScheme>
      <a:clrScheme name="proposal 1">
        <a:dk1>
          <a:srgbClr val="001932"/>
        </a:dk1>
        <a:lt1>
          <a:srgbClr val="FFFFFF"/>
        </a:lt1>
        <a:dk2>
          <a:srgbClr val="2181B7"/>
        </a:dk2>
        <a:lt2>
          <a:srgbClr val="CCFFFF"/>
        </a:lt2>
        <a:accent1>
          <a:srgbClr val="99FFCC"/>
        </a:accent1>
        <a:accent2>
          <a:srgbClr val="01B0FF"/>
        </a:accent2>
        <a:accent3>
          <a:srgbClr val="ABC1D8"/>
        </a:accent3>
        <a:accent4>
          <a:srgbClr val="DADADA"/>
        </a:accent4>
        <a:accent5>
          <a:srgbClr val="CAFFE2"/>
        </a:accent5>
        <a:accent6>
          <a:srgbClr val="019FE7"/>
        </a:accent6>
        <a:hlink>
          <a:srgbClr val="6666FF"/>
        </a:hlink>
        <a:folHlink>
          <a:srgbClr val="1C6D9A"/>
        </a:folHlink>
      </a:clrScheme>
      <a:clrMap bg1="dk2" tx1="lt1" bg2="dk1" tx2="lt2" accent1="accent1" accent2="accent2" accent3="accent3" accent4="accent4" accent5="accent5" accent6="accent6" hlink="hlink" folHlink="folHlink"/>
    </a:extraClrScheme>
    <a:extraClrScheme>
      <a:clrScheme name="proposal 2">
        <a:dk1>
          <a:srgbClr val="000000"/>
        </a:dk1>
        <a:lt1>
          <a:srgbClr val="FFFFFF"/>
        </a:lt1>
        <a:dk2>
          <a:srgbClr val="000066"/>
        </a:dk2>
        <a:lt2>
          <a:srgbClr val="969696"/>
        </a:lt2>
        <a:accent1>
          <a:srgbClr val="666699"/>
        </a:accent1>
        <a:accent2>
          <a:srgbClr val="CCCCFF"/>
        </a:accent2>
        <a:accent3>
          <a:srgbClr val="FFFFFF"/>
        </a:accent3>
        <a:accent4>
          <a:srgbClr val="000000"/>
        </a:accent4>
        <a:accent5>
          <a:srgbClr val="B8B8CA"/>
        </a:accent5>
        <a:accent6>
          <a:srgbClr val="B9B9E7"/>
        </a:accent6>
        <a:hlink>
          <a:srgbClr val="CC00CC"/>
        </a:hlink>
        <a:folHlink>
          <a:srgbClr val="EAEAEA"/>
        </a:folHlink>
      </a:clrScheme>
      <a:clrMap bg1="lt1" tx1="dk1" bg2="lt2" tx2="dk2" accent1="accent1" accent2="accent2" accent3="accent3" accent4="accent4" accent5="accent5" accent6="accent6" hlink="hlink" folHlink="folHlink"/>
    </a:extraClrScheme>
    <a:extraClrScheme>
      <a:clrScheme name="proposal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proposal 4">
        <a:dk1>
          <a:srgbClr val="000000"/>
        </a:dk1>
        <a:lt1>
          <a:srgbClr val="FFFFCC"/>
        </a:lt1>
        <a:dk2>
          <a:srgbClr val="FF6600"/>
        </a:dk2>
        <a:lt2>
          <a:srgbClr val="333300"/>
        </a:lt2>
        <a:accent1>
          <a:srgbClr val="800000"/>
        </a:accent1>
        <a:accent2>
          <a:srgbClr val="CC6600"/>
        </a:accent2>
        <a:accent3>
          <a:srgbClr val="FFFFE2"/>
        </a:accent3>
        <a:accent4>
          <a:srgbClr val="000000"/>
        </a:accent4>
        <a:accent5>
          <a:srgbClr val="C0AAAA"/>
        </a:accent5>
        <a:accent6>
          <a:srgbClr val="B95C00"/>
        </a:accent6>
        <a:hlink>
          <a:srgbClr val="808000"/>
        </a:hlink>
        <a:folHlink>
          <a:srgbClr val="FFCC66"/>
        </a:folHlink>
      </a:clrScheme>
      <a:clrMap bg1="lt1" tx1="dk1" bg2="lt2" tx2="dk2" accent1="accent1" accent2="accent2" accent3="accent3" accent4="accent4" accent5="accent5" accent6="accent6" hlink="hlink" folHlink="folHlink"/>
    </a:extraClrScheme>
    <a:extraClrScheme>
      <a:clrScheme name="proposal 5">
        <a:dk1>
          <a:srgbClr val="1C3956"/>
        </a:dk1>
        <a:lt1>
          <a:srgbClr val="FFFFFF"/>
        </a:lt1>
        <a:dk2>
          <a:srgbClr val="003366"/>
        </a:dk2>
        <a:lt2>
          <a:srgbClr val="DDDDDD"/>
        </a:lt2>
        <a:accent1>
          <a:srgbClr val="3D7CBB"/>
        </a:accent1>
        <a:accent2>
          <a:srgbClr val="00152A"/>
        </a:accent2>
        <a:accent3>
          <a:srgbClr val="AAADB8"/>
        </a:accent3>
        <a:accent4>
          <a:srgbClr val="DADADA"/>
        </a:accent4>
        <a:accent5>
          <a:srgbClr val="AFBFDA"/>
        </a:accent5>
        <a:accent6>
          <a:srgbClr val="001225"/>
        </a:accent6>
        <a:hlink>
          <a:srgbClr val="33CCCC"/>
        </a:hlink>
        <a:folHlink>
          <a:srgbClr val="96B9DC"/>
        </a:folHlink>
      </a:clrScheme>
      <a:clrMap bg1="dk2" tx1="lt1" bg2="dk1" tx2="lt2" accent1="accent1" accent2="accent2" accent3="accent3" accent4="accent4" accent5="accent5" accent6="accent6" hlink="hlink" folHlink="folHlink"/>
    </a:extraClrScheme>
    <a:extraClrScheme>
      <a:clrScheme name="proposal 6">
        <a:dk1>
          <a:srgbClr val="000000"/>
        </a:dk1>
        <a:lt1>
          <a:srgbClr val="FFFFFF"/>
        </a:lt1>
        <a:dk2>
          <a:srgbClr val="440044"/>
        </a:dk2>
        <a:lt2>
          <a:srgbClr val="491D49"/>
        </a:lt2>
        <a:accent1>
          <a:srgbClr val="9D9DBD"/>
        </a:accent1>
        <a:accent2>
          <a:srgbClr val="14213C"/>
        </a:accent2>
        <a:accent3>
          <a:srgbClr val="FFFFFF"/>
        </a:accent3>
        <a:accent4>
          <a:srgbClr val="000000"/>
        </a:accent4>
        <a:accent5>
          <a:srgbClr val="CCCCDB"/>
        </a:accent5>
        <a:accent6>
          <a:srgbClr val="111D35"/>
        </a:accent6>
        <a:hlink>
          <a:srgbClr val="666699"/>
        </a:hlink>
        <a:folHlink>
          <a:srgbClr val="DBDBF1"/>
        </a:folHlink>
      </a:clrScheme>
      <a:clrMap bg1="lt1" tx1="dk1" bg2="lt2" tx2="dk2" accent1="accent1" accent2="accent2" accent3="accent3" accent4="accent4" accent5="accent5" accent6="accent6" hlink="hlink" folHlink="folHlink"/>
    </a:extraClrScheme>
    <a:extraClrScheme>
      <a:clrScheme name="proposal 7">
        <a:dk1>
          <a:srgbClr val="000000"/>
        </a:dk1>
        <a:lt1>
          <a:srgbClr val="FFFFFF"/>
        </a:lt1>
        <a:dk2>
          <a:srgbClr val="000000"/>
        </a:dk2>
        <a:lt2>
          <a:srgbClr val="001A00"/>
        </a:lt2>
        <a:accent1>
          <a:srgbClr val="339966"/>
        </a:accent1>
        <a:accent2>
          <a:srgbClr val="003300"/>
        </a:accent2>
        <a:accent3>
          <a:srgbClr val="FFFFFF"/>
        </a:accent3>
        <a:accent4>
          <a:srgbClr val="000000"/>
        </a:accent4>
        <a:accent5>
          <a:srgbClr val="ADCAB8"/>
        </a:accent5>
        <a:accent6>
          <a:srgbClr val="002D00"/>
        </a:accent6>
        <a:hlink>
          <a:srgbClr val="FF9933"/>
        </a:hlink>
        <a:folHlink>
          <a:srgbClr val="AFE9CC"/>
        </a:folHlink>
      </a:clrScheme>
      <a:clrMap bg1="lt1" tx1="dk1" bg2="lt2" tx2="dk2" accent1="accent1" accent2="accent2" accent3="accent3" accent4="accent4" accent5="accent5" accent6="accent6" hlink="hlink" folHlink="folHlink"/>
    </a:extraClrScheme>
    <a:extraClrScheme>
      <a:clrScheme name="proposal 8">
        <a:dk1>
          <a:srgbClr val="000000"/>
        </a:dk1>
        <a:lt1>
          <a:srgbClr val="FFFFFF"/>
        </a:lt1>
        <a:dk2>
          <a:srgbClr val="000000"/>
        </a:dk2>
        <a:lt2>
          <a:srgbClr val="FFCC00"/>
        </a:lt2>
        <a:accent1>
          <a:srgbClr val="FF9900"/>
        </a:accent1>
        <a:accent2>
          <a:srgbClr val="D60093"/>
        </a:accent2>
        <a:accent3>
          <a:srgbClr val="AAAAAA"/>
        </a:accent3>
        <a:accent4>
          <a:srgbClr val="DADADA"/>
        </a:accent4>
        <a:accent5>
          <a:srgbClr val="FFCAAA"/>
        </a:accent5>
        <a:accent6>
          <a:srgbClr val="C20085"/>
        </a:accent6>
        <a:hlink>
          <a:srgbClr val="9966FF"/>
        </a:hlink>
        <a:folHlink>
          <a:srgbClr val="808080"/>
        </a:folHlink>
      </a:clrScheme>
      <a:clrMap bg1="dk2" tx1="lt1" bg2="dk1" tx2="lt2" accent1="accent1" accent2="accent2" accent3="accent3" accent4="accent4" accent5="accent5" accent6="accent6" hlink="hlink" folHlink="folHlink"/>
    </a:extraClrScheme>
    <a:extraClrScheme>
      <a:clrScheme name="proposal 9">
        <a:dk1>
          <a:srgbClr val="001932"/>
        </a:dk1>
        <a:lt1>
          <a:srgbClr val="FFFFFF"/>
        </a:lt1>
        <a:dk2>
          <a:srgbClr val="1A6690"/>
        </a:dk2>
        <a:lt2>
          <a:srgbClr val="CCFFFF"/>
        </a:lt2>
        <a:accent1>
          <a:srgbClr val="99FFCC"/>
        </a:accent1>
        <a:accent2>
          <a:srgbClr val="01B0FF"/>
        </a:accent2>
        <a:accent3>
          <a:srgbClr val="ABB8C6"/>
        </a:accent3>
        <a:accent4>
          <a:srgbClr val="DADADA"/>
        </a:accent4>
        <a:accent5>
          <a:srgbClr val="CAFFE2"/>
        </a:accent5>
        <a:accent6>
          <a:srgbClr val="019FE7"/>
        </a:accent6>
        <a:hlink>
          <a:srgbClr val="FFCDC0"/>
        </a:hlink>
        <a:folHlink>
          <a:srgbClr val="165476"/>
        </a:folHlink>
      </a:clrScheme>
      <a:clrMap bg1="dk2" tx1="lt1" bg2="dk1" tx2="lt2" accent1="accent1" accent2="accent2" accent3="accent3" accent4="accent4" accent5="accent5" accent6="accent6" hlink="hlink" folHlink="folHlink"/>
    </a:extraClrScheme>
    <a:extraClrScheme>
      <a:clrScheme name="proposal 10">
        <a:dk1>
          <a:srgbClr val="000000"/>
        </a:dk1>
        <a:lt1>
          <a:srgbClr val="FFFFFF"/>
        </a:lt1>
        <a:dk2>
          <a:srgbClr val="114663"/>
        </a:dk2>
        <a:lt2>
          <a:srgbClr val="CCFFFF"/>
        </a:lt2>
        <a:accent1>
          <a:srgbClr val="99FFCC"/>
        </a:accent1>
        <a:accent2>
          <a:srgbClr val="01B0FF"/>
        </a:accent2>
        <a:accent3>
          <a:srgbClr val="AAB0B7"/>
        </a:accent3>
        <a:accent4>
          <a:srgbClr val="DADADA"/>
        </a:accent4>
        <a:accent5>
          <a:srgbClr val="CAFFE2"/>
        </a:accent5>
        <a:accent6>
          <a:srgbClr val="019FE7"/>
        </a:accent6>
        <a:hlink>
          <a:srgbClr val="FFCDC0"/>
        </a:hlink>
        <a:folHlink>
          <a:srgbClr val="165476"/>
        </a:folHlink>
      </a:clrScheme>
      <a:clrMap bg1="dk2" tx1="lt1" bg2="dk1" tx2="lt2" accent1="accent1" accent2="accent2" accent3="accent3" accent4="accent4" accent5="accent5" accent6="accent6" hlink="hlink" folHlink="folHlink"/>
    </a:extraClrScheme>
    <a:extraClrScheme>
      <a:clrScheme name="proposal 11">
        <a:dk1>
          <a:srgbClr val="000000"/>
        </a:dk1>
        <a:lt1>
          <a:srgbClr val="FFFFFF"/>
        </a:lt1>
        <a:dk2>
          <a:srgbClr val="114663"/>
        </a:dk2>
        <a:lt2>
          <a:srgbClr val="CCFFFF"/>
        </a:lt2>
        <a:accent1>
          <a:srgbClr val="99FFCC"/>
        </a:accent1>
        <a:accent2>
          <a:srgbClr val="01B0FF"/>
        </a:accent2>
        <a:accent3>
          <a:srgbClr val="AAB0B7"/>
        </a:accent3>
        <a:accent4>
          <a:srgbClr val="DADADA"/>
        </a:accent4>
        <a:accent5>
          <a:srgbClr val="CAFFE2"/>
        </a:accent5>
        <a:accent6>
          <a:srgbClr val="019FE7"/>
        </a:accent6>
        <a:hlink>
          <a:srgbClr val="FFBFAD"/>
        </a:hlink>
        <a:folHlink>
          <a:srgbClr val="0E364C"/>
        </a:folHlink>
      </a:clrScheme>
      <a:clrMap bg1="dk2" tx1="lt1" bg2="dk1" tx2="lt2" accent1="accent1" accent2="accent2" accent3="accent3" accent4="accent4" accent5="accent5" accent6="accent6" hlink="hlink" folHlink="folHlink"/>
    </a:extraClrScheme>
    <a:extraClrScheme>
      <a:clrScheme name="proposal 12">
        <a:dk1>
          <a:srgbClr val="000000"/>
        </a:dk1>
        <a:lt1>
          <a:srgbClr val="FFFFFF"/>
        </a:lt1>
        <a:dk2>
          <a:srgbClr val="FFFFFF"/>
        </a:dk2>
        <a:lt2>
          <a:srgbClr val="000000"/>
        </a:lt2>
        <a:accent1>
          <a:srgbClr val="A50021"/>
        </a:accent1>
        <a:accent2>
          <a:srgbClr val="01B0FF"/>
        </a:accent2>
        <a:accent3>
          <a:srgbClr val="FFFFFF"/>
        </a:accent3>
        <a:accent4>
          <a:srgbClr val="000000"/>
        </a:accent4>
        <a:accent5>
          <a:srgbClr val="CFAAAB"/>
        </a:accent5>
        <a:accent6>
          <a:srgbClr val="019FE7"/>
        </a:accent6>
        <a:hlink>
          <a:srgbClr val="0033CC"/>
        </a:hlink>
        <a:folHlink>
          <a:srgbClr val="0E364C"/>
        </a:folHlink>
      </a:clrScheme>
      <a:clrMap bg1="lt1" tx1="dk1" bg2="lt2" tx2="dk2" accent1="accent1" accent2="accent2" accent3="accent3" accent4="accent4" accent5="accent5" accent6="accent6" hlink="hlink" folHlink="folHlink"/>
    </a:extraClrScheme>
    <a:extraClrScheme>
      <a:clrScheme name="proposal 13">
        <a:dk1>
          <a:srgbClr val="000000"/>
        </a:dk1>
        <a:lt1>
          <a:srgbClr val="FFFFFF"/>
        </a:lt1>
        <a:dk2>
          <a:srgbClr val="FFFFFF"/>
        </a:dk2>
        <a:lt2>
          <a:srgbClr val="000000"/>
        </a:lt2>
        <a:accent1>
          <a:srgbClr val="A50021"/>
        </a:accent1>
        <a:accent2>
          <a:srgbClr val="01B0FF"/>
        </a:accent2>
        <a:accent3>
          <a:srgbClr val="FFFFFF"/>
        </a:accent3>
        <a:accent4>
          <a:srgbClr val="000000"/>
        </a:accent4>
        <a:accent5>
          <a:srgbClr val="CFAAAB"/>
        </a:accent5>
        <a:accent6>
          <a:srgbClr val="019FE7"/>
        </a:accent6>
        <a:hlink>
          <a:srgbClr val="003399"/>
        </a:hlink>
        <a:folHlink>
          <a:srgbClr val="0E364C"/>
        </a:folHlink>
      </a:clrScheme>
      <a:clrMap bg1="lt1" tx1="dk1" bg2="lt2" tx2="dk2" accent1="accent1" accent2="accent2" accent3="accent3" accent4="accent4" accent5="accent5" accent6="accent6" hlink="hlink" folHlink="folHlink"/>
    </a:extraClrScheme>
    <a:extraClrScheme>
      <a:clrScheme name="proposal 14">
        <a:dk1>
          <a:srgbClr val="000000"/>
        </a:dk1>
        <a:lt1>
          <a:srgbClr val="FFFFFF"/>
        </a:lt1>
        <a:dk2>
          <a:srgbClr val="FFFFFF"/>
        </a:dk2>
        <a:lt2>
          <a:srgbClr val="000000"/>
        </a:lt2>
        <a:accent1>
          <a:srgbClr val="A50021"/>
        </a:accent1>
        <a:accent2>
          <a:srgbClr val="01B0FF"/>
        </a:accent2>
        <a:accent3>
          <a:srgbClr val="FFFFFF"/>
        </a:accent3>
        <a:accent4>
          <a:srgbClr val="000000"/>
        </a:accent4>
        <a:accent5>
          <a:srgbClr val="CFAAAB"/>
        </a:accent5>
        <a:accent6>
          <a:srgbClr val="019FE7"/>
        </a:accent6>
        <a:hlink>
          <a:srgbClr val="003399"/>
        </a:hlink>
        <a:folHlink>
          <a:srgbClr val="DDDDDD"/>
        </a:folHlink>
      </a:clrScheme>
      <a:clrMap bg1="lt1" tx1="dk1" bg2="lt2" tx2="dk2" accent1="accent1" accent2="accent2" accent3="accent3" accent4="accent4" accent5="accent5" accent6="accent6" hlink="hlink" folHlink="folHlink"/>
    </a:extraClrScheme>
    <a:extraClrScheme>
      <a:clrScheme name="proposal 15">
        <a:dk1>
          <a:srgbClr val="000000"/>
        </a:dk1>
        <a:lt1>
          <a:srgbClr val="FFFFFF"/>
        </a:lt1>
        <a:dk2>
          <a:srgbClr val="FFFFFF"/>
        </a:dk2>
        <a:lt2>
          <a:srgbClr val="000000"/>
        </a:lt2>
        <a:accent1>
          <a:srgbClr val="A50021"/>
        </a:accent1>
        <a:accent2>
          <a:srgbClr val="009900"/>
        </a:accent2>
        <a:accent3>
          <a:srgbClr val="FFFFFF"/>
        </a:accent3>
        <a:accent4>
          <a:srgbClr val="000000"/>
        </a:accent4>
        <a:accent5>
          <a:srgbClr val="CFAAAB"/>
        </a:accent5>
        <a:accent6>
          <a:srgbClr val="008A00"/>
        </a:accent6>
        <a:hlink>
          <a:srgbClr val="003399"/>
        </a:hlink>
        <a:folHlink>
          <a:srgbClr val="DDDDDD"/>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L01-Introduction.ppt</Template>
  <TotalTime>10763</TotalTime>
  <Words>2560</Words>
  <Application>Microsoft Macintosh PowerPoint</Application>
  <PresentationFormat>On-screen Show (4:3)</PresentationFormat>
  <Paragraphs>413</Paragraphs>
  <Slides>36</Slides>
  <Notes>27</Notes>
  <HiddenSlides>0</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1</vt:i4>
      </vt:variant>
      <vt:variant>
        <vt:lpstr>Slide Titles</vt:lpstr>
      </vt:variant>
      <vt:variant>
        <vt:i4>36</vt:i4>
      </vt:variant>
    </vt:vector>
  </HeadingPairs>
  <TitlesOfParts>
    <vt:vector size="46" baseType="lpstr">
      <vt:lpstr>Arial</vt:lpstr>
      <vt:lpstr>Arial Narrow</vt:lpstr>
      <vt:lpstr>Comic Sans MS</vt:lpstr>
      <vt:lpstr>Tahoma</vt:lpstr>
      <vt:lpstr>Tekton</vt:lpstr>
      <vt:lpstr>Times New Roman</vt:lpstr>
      <vt:lpstr>Wingdings</vt:lpstr>
      <vt:lpstr>Wingdings 2</vt:lpstr>
      <vt:lpstr>proposal</vt:lpstr>
      <vt:lpstr>Equation</vt:lpstr>
      <vt:lpstr> CMSC 411   Performance (Cont…), Benchmarks, and Performance Pitfalls</vt:lpstr>
      <vt:lpstr>Last Week</vt:lpstr>
      <vt:lpstr>Instruction Count and CPI</vt:lpstr>
      <vt:lpstr>Program Clock Cycles</vt:lpstr>
      <vt:lpstr>Instruction Count and CPI</vt:lpstr>
      <vt:lpstr>CPI Examples</vt:lpstr>
      <vt:lpstr>How to Improve Performance?</vt:lpstr>
      <vt:lpstr>Example</vt:lpstr>
      <vt:lpstr>Now that we understand cycles</vt:lpstr>
      <vt:lpstr>Performance Traps</vt:lpstr>
      <vt:lpstr>CPI Example</vt:lpstr>
      <vt:lpstr>CPI in More Detail</vt:lpstr>
      <vt:lpstr>Example: Compiler’s Impact</vt:lpstr>
      <vt:lpstr>CPI Example</vt:lpstr>
      <vt:lpstr>Performance Summary</vt:lpstr>
      <vt:lpstr>Benchmarks</vt:lpstr>
      <vt:lpstr>SPEC 2017</vt:lpstr>
      <vt:lpstr>Other Popular Benchmarks</vt:lpstr>
      <vt:lpstr>Fallacies and pitfalls</vt:lpstr>
      <vt:lpstr>Amdahl’s Law</vt:lpstr>
      <vt:lpstr>Amdahl’s Law:  Example</vt:lpstr>
      <vt:lpstr>Example</vt:lpstr>
      <vt:lpstr>Power Consumption</vt:lpstr>
      <vt:lpstr>Dynamic Power Consumption</vt:lpstr>
      <vt:lpstr>Static Power Consumption</vt:lpstr>
      <vt:lpstr>Power Consumption Example</vt:lpstr>
      <vt:lpstr>Power Trends</vt:lpstr>
      <vt:lpstr>Reducing Power</vt:lpstr>
      <vt:lpstr>Moore’s Law:  Uniprocessor Perf.</vt:lpstr>
      <vt:lpstr>Fallacies and pitfalls</vt:lpstr>
      <vt:lpstr>Fallacy: Low Power at Idle</vt:lpstr>
      <vt:lpstr>Fallacies and pitfalls</vt:lpstr>
      <vt:lpstr>Multiprocessors</vt:lpstr>
      <vt:lpstr>Fallacies and pitfalls</vt:lpstr>
      <vt:lpstr>A Useless Computer Performance Measure: MIPS</vt:lpstr>
      <vt:lpstr>Remember</vt:lpstr>
    </vt:vector>
  </TitlesOfParts>
  <Manager/>
  <Company>UMBC</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Performance (Cont)</dc:title>
  <dc:subject/>
  <dc:creator/>
  <cp:keywords/>
  <dc:description/>
  <cp:lastModifiedBy>Microsoft Office User</cp:lastModifiedBy>
  <cp:revision>343</cp:revision>
  <cp:lastPrinted>1999-09-10T12:56:53Z</cp:lastPrinted>
  <dcterms:created xsi:type="dcterms:W3CDTF">2011-01-24T15:47:31Z</dcterms:created>
  <dcterms:modified xsi:type="dcterms:W3CDTF">2022-09-14T18:04:46Z</dcterms:modified>
  <cp:category/>
</cp:coreProperties>
</file>